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1.xml" ContentType="application/vnd.ms-office.drawingml.diagramDrawing+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heme/theme3.xml" ContentType="application/vnd.openxmlformats-officedocument.theme+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2.xml" ContentType="application/vnd.openxmlformats-officedocument.drawingml.diagramColors+xml"/>
  <Override PartName="/ppt/theme/theme2.xml" ContentType="application/vnd.openxmlformats-officedocument.them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9" r:id="rId1"/>
  </p:sldMasterIdLst>
  <p:notesMasterIdLst>
    <p:notesMasterId r:id="rId18"/>
  </p:notesMasterIdLst>
  <p:handoutMasterIdLst>
    <p:handoutMasterId r:id="rId19"/>
  </p:handoutMasterIdLst>
  <p:sldIdLst>
    <p:sldId id="256" r:id="rId2"/>
    <p:sldId id="315" r:id="rId3"/>
    <p:sldId id="302" r:id="rId4"/>
    <p:sldId id="318" r:id="rId5"/>
    <p:sldId id="320" r:id="rId6"/>
    <p:sldId id="261" r:id="rId7"/>
    <p:sldId id="316" r:id="rId8"/>
    <p:sldId id="311" r:id="rId9"/>
    <p:sldId id="304" r:id="rId10"/>
    <p:sldId id="308" r:id="rId11"/>
    <p:sldId id="310" r:id="rId12"/>
    <p:sldId id="317" r:id="rId13"/>
    <p:sldId id="309" r:id="rId14"/>
    <p:sldId id="314" r:id="rId15"/>
    <p:sldId id="312" r:id="rId16"/>
    <p:sldId id="313" r:id="rId17"/>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 Fraile Lop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0000"/>
    <a:srgbClr val="0000FF"/>
    <a:srgbClr val="FFFF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8" autoAdjust="0"/>
    <p:restoredTop sz="90929"/>
  </p:normalViewPr>
  <p:slideViewPr>
    <p:cSldViewPr>
      <p:cViewPr varScale="1">
        <p:scale>
          <a:sx n="97" d="100"/>
          <a:sy n="97" d="100"/>
        </p:scale>
        <p:origin x="2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D379C-677B-4B13-8B70-4873B5FF208F}"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S"/>
        </a:p>
      </dgm:t>
    </dgm:pt>
    <dgm:pt modelId="{48504406-08EF-45B4-92D8-5170EBB98AD4}">
      <dgm:prSet phldrT="[Texto]"/>
      <dgm:spPr/>
      <dgm:t>
        <a:bodyPr/>
        <a:lstStyle/>
        <a:p>
          <a:r>
            <a:rPr lang="es-ES" dirty="0"/>
            <a:t>COMPETIR</a:t>
          </a:r>
        </a:p>
      </dgm:t>
    </dgm:pt>
    <dgm:pt modelId="{0F695D6F-5621-4CEE-BB42-46AEB1B00739}" type="parTrans" cxnId="{90FA5A7A-5388-47B7-A424-0CAA1163284D}">
      <dgm:prSet/>
      <dgm:spPr/>
      <dgm:t>
        <a:bodyPr/>
        <a:lstStyle/>
        <a:p>
          <a:endParaRPr lang="es-ES"/>
        </a:p>
      </dgm:t>
    </dgm:pt>
    <dgm:pt modelId="{06E1A1C6-D984-44BC-BAFB-228AFA665D80}" type="sibTrans" cxnId="{90FA5A7A-5388-47B7-A424-0CAA1163284D}">
      <dgm:prSet/>
      <dgm:spPr/>
      <dgm:t>
        <a:bodyPr/>
        <a:lstStyle/>
        <a:p>
          <a:endParaRPr lang="es-ES"/>
        </a:p>
      </dgm:t>
    </dgm:pt>
    <dgm:pt modelId="{9356AE76-9A44-4C2E-8481-9BBE6BF867A9}">
      <dgm:prSet phldrT="[Texto]"/>
      <dgm:spPr/>
      <dgm:t>
        <a:bodyPr/>
        <a:lstStyle/>
        <a:p>
          <a:r>
            <a:rPr lang="es-ES" dirty="0"/>
            <a:t>VALORS</a:t>
          </a:r>
        </a:p>
      </dgm:t>
    </dgm:pt>
    <dgm:pt modelId="{F3621F7D-5295-4620-A262-51376B4E4E77}" type="parTrans" cxnId="{CEDF12FD-FAFD-45A5-B11A-59C56E28F008}">
      <dgm:prSet/>
      <dgm:spPr/>
      <dgm:t>
        <a:bodyPr/>
        <a:lstStyle/>
        <a:p>
          <a:endParaRPr lang="es-ES"/>
        </a:p>
      </dgm:t>
    </dgm:pt>
    <dgm:pt modelId="{19F35E3E-0DFA-4359-BA74-908E78AB9315}" type="sibTrans" cxnId="{CEDF12FD-FAFD-45A5-B11A-59C56E28F008}">
      <dgm:prSet/>
      <dgm:spPr/>
      <dgm:t>
        <a:bodyPr/>
        <a:lstStyle/>
        <a:p>
          <a:endParaRPr lang="es-ES"/>
        </a:p>
      </dgm:t>
    </dgm:pt>
    <dgm:pt modelId="{58E35FD1-E2F9-4F75-9F9F-D30C9B070E05}">
      <dgm:prSet phldrT="[Texto]"/>
      <dgm:spPr/>
      <dgm:t>
        <a:bodyPr/>
        <a:lstStyle/>
        <a:p>
          <a:r>
            <a:rPr lang="es-ES" dirty="0"/>
            <a:t>ENSENYAR</a:t>
          </a:r>
        </a:p>
      </dgm:t>
    </dgm:pt>
    <dgm:pt modelId="{DE8AD3BF-1B0E-463E-8DDE-E2A53D882EEA}" type="parTrans" cxnId="{8DA17815-0070-4A64-AA7E-8192CEA18C9E}">
      <dgm:prSet/>
      <dgm:spPr/>
      <dgm:t>
        <a:bodyPr/>
        <a:lstStyle/>
        <a:p>
          <a:endParaRPr lang="es-ES"/>
        </a:p>
      </dgm:t>
    </dgm:pt>
    <dgm:pt modelId="{09184A1B-6727-4682-8885-B471A4B871B6}" type="sibTrans" cxnId="{8DA17815-0070-4A64-AA7E-8192CEA18C9E}">
      <dgm:prSet/>
      <dgm:spPr/>
      <dgm:t>
        <a:bodyPr/>
        <a:lstStyle/>
        <a:p>
          <a:endParaRPr lang="es-ES"/>
        </a:p>
      </dgm:t>
    </dgm:pt>
    <dgm:pt modelId="{3A5C664F-1586-4EF7-B1AE-4598D42F8F9F}">
      <dgm:prSet phldrT="[Texto]"/>
      <dgm:spPr/>
      <dgm:t>
        <a:bodyPr/>
        <a:lstStyle/>
        <a:p>
          <a:r>
            <a:rPr lang="es-ES" dirty="0"/>
            <a:t>EDUCAR</a:t>
          </a:r>
        </a:p>
      </dgm:t>
    </dgm:pt>
    <dgm:pt modelId="{382D1E3B-6058-4EC8-A4BF-A1B006262062}" type="sibTrans" cxnId="{E06EFA30-B7CD-47E7-856F-1BF065104649}">
      <dgm:prSet/>
      <dgm:spPr/>
      <dgm:t>
        <a:bodyPr/>
        <a:lstStyle/>
        <a:p>
          <a:endParaRPr lang="es-ES"/>
        </a:p>
      </dgm:t>
    </dgm:pt>
    <dgm:pt modelId="{1A5D8001-A2B3-4EB3-A9E5-8871D24E4078}" type="parTrans" cxnId="{E06EFA30-B7CD-47E7-856F-1BF065104649}">
      <dgm:prSet/>
      <dgm:spPr/>
      <dgm:t>
        <a:bodyPr/>
        <a:lstStyle/>
        <a:p>
          <a:endParaRPr lang="es-ES"/>
        </a:p>
      </dgm:t>
    </dgm:pt>
    <dgm:pt modelId="{7F13D99B-975E-4DDA-A37B-04DBBEF78D85}">
      <dgm:prSet phldrT="[Texto]"/>
      <dgm:spPr/>
      <dgm:t>
        <a:bodyPr/>
        <a:lstStyle/>
        <a:p>
          <a:r>
            <a:rPr lang="es-ES" dirty="0"/>
            <a:t>GUANYAR</a:t>
          </a:r>
        </a:p>
      </dgm:t>
    </dgm:pt>
    <dgm:pt modelId="{545906B7-05F8-4A3E-B37E-17406263ABCB}" type="parTrans" cxnId="{3F43F53A-6381-442E-BCE6-A392DE78542C}">
      <dgm:prSet/>
      <dgm:spPr/>
      <dgm:t>
        <a:bodyPr/>
        <a:lstStyle/>
        <a:p>
          <a:endParaRPr lang="es-ES"/>
        </a:p>
      </dgm:t>
    </dgm:pt>
    <dgm:pt modelId="{67119AF6-F9B1-4C85-98C7-CD0736BBAA57}" type="sibTrans" cxnId="{3F43F53A-6381-442E-BCE6-A392DE78542C}">
      <dgm:prSet/>
      <dgm:spPr/>
      <dgm:t>
        <a:bodyPr/>
        <a:lstStyle/>
        <a:p>
          <a:endParaRPr lang="es-ES"/>
        </a:p>
      </dgm:t>
    </dgm:pt>
    <dgm:pt modelId="{A500D4FB-57A5-4684-A717-7C01F3AC2EEB}">
      <dgm:prSet phldrT="[Texto]" custScaleX="64488" custScaleY="112658"/>
      <dgm:spPr>
        <a:ln>
          <a:noFill/>
        </a:ln>
      </dgm:spPr>
      <dgm:t>
        <a:bodyPr/>
        <a:lstStyle/>
        <a:p>
          <a:endParaRPr lang="es-ES" dirty="0"/>
        </a:p>
      </dgm:t>
    </dgm:pt>
    <dgm:pt modelId="{BF8DDF3D-D172-4D5F-9E1E-094107080845}" type="parTrans" cxnId="{AD67E414-AE3A-4948-91EC-C1231C482F46}">
      <dgm:prSet/>
      <dgm:spPr/>
      <dgm:t>
        <a:bodyPr/>
        <a:lstStyle/>
        <a:p>
          <a:endParaRPr lang="es-ES"/>
        </a:p>
      </dgm:t>
    </dgm:pt>
    <dgm:pt modelId="{9975EFD4-59A0-4D68-A6D1-61CCECA8CA3C}" type="sibTrans" cxnId="{AD67E414-AE3A-4948-91EC-C1231C482F46}">
      <dgm:prSet/>
      <dgm:spPr/>
      <dgm:t>
        <a:bodyPr/>
        <a:lstStyle/>
        <a:p>
          <a:endParaRPr lang="es-ES"/>
        </a:p>
      </dgm:t>
    </dgm:pt>
    <dgm:pt modelId="{F15ACEAE-0C42-4776-94DF-A0C07DB3944A}">
      <dgm:prSet phldrT="[Texto]"/>
      <dgm:spPr/>
      <dgm:t>
        <a:bodyPr/>
        <a:lstStyle/>
        <a:p>
          <a:r>
            <a:rPr lang="es-ES" dirty="0"/>
            <a:t>JUGAR</a:t>
          </a:r>
        </a:p>
      </dgm:t>
    </dgm:pt>
    <dgm:pt modelId="{CD0C3973-5318-4534-8654-C15A239A71F7}" type="sibTrans" cxnId="{892BA47E-8CCA-4D88-8F36-8AA86C60C40E}">
      <dgm:prSet/>
      <dgm:spPr/>
      <dgm:t>
        <a:bodyPr/>
        <a:lstStyle/>
        <a:p>
          <a:endParaRPr lang="es-ES"/>
        </a:p>
      </dgm:t>
    </dgm:pt>
    <dgm:pt modelId="{60372956-9F7B-4066-9C6A-9A769778B143}" type="parTrans" cxnId="{892BA47E-8CCA-4D88-8F36-8AA86C60C40E}">
      <dgm:prSet/>
      <dgm:spPr/>
      <dgm:t>
        <a:bodyPr/>
        <a:lstStyle/>
        <a:p>
          <a:endParaRPr lang="es-ES"/>
        </a:p>
      </dgm:t>
    </dgm:pt>
    <dgm:pt modelId="{A2AC32AE-984C-4C20-AB76-565FD768B69E}">
      <dgm:prSet phldrT="[Texto]"/>
      <dgm:spPr>
        <a:solidFill>
          <a:srgbClr val="92D050">
            <a:alpha val="90000"/>
          </a:srgbClr>
        </a:solidFill>
        <a:ln>
          <a:noFill/>
        </a:ln>
      </dgm:spPr>
      <dgm:t>
        <a:bodyPr/>
        <a:lstStyle/>
        <a:p>
          <a:r>
            <a:rPr lang="es-ES" b="1" dirty="0"/>
            <a:t>ALTRES</a:t>
          </a:r>
        </a:p>
      </dgm:t>
    </dgm:pt>
    <dgm:pt modelId="{3DFB57D3-13FF-44C5-9ABC-94582DEAEF32}" type="sibTrans" cxnId="{6E3046CC-5422-42EF-906F-EA6D0C91FC0F}">
      <dgm:prSet/>
      <dgm:spPr/>
      <dgm:t>
        <a:bodyPr/>
        <a:lstStyle/>
        <a:p>
          <a:endParaRPr lang="es-ES"/>
        </a:p>
      </dgm:t>
    </dgm:pt>
    <dgm:pt modelId="{BFC1D91B-5635-43BF-9CB1-B5907CD4095C}" type="parTrans" cxnId="{6E3046CC-5422-42EF-906F-EA6D0C91FC0F}">
      <dgm:prSet/>
      <dgm:spPr/>
      <dgm:t>
        <a:bodyPr/>
        <a:lstStyle/>
        <a:p>
          <a:endParaRPr lang="es-ES"/>
        </a:p>
      </dgm:t>
    </dgm:pt>
    <dgm:pt modelId="{F47F6BBC-38C9-4A47-A2FC-F896A102556E}">
      <dgm:prSet phldrT="[Texto]"/>
      <dgm:spPr>
        <a:blipFill rotWithShape="0">
          <a:blip xmlns:r="http://schemas.openxmlformats.org/officeDocument/2006/relationships" r:embed="rId1"/>
          <a:stretch>
            <a:fillRect/>
          </a:stretch>
        </a:blipFill>
        <a:ln>
          <a:noFill/>
        </a:ln>
      </dgm:spPr>
      <dgm:t>
        <a:bodyPr/>
        <a:lstStyle/>
        <a:p>
          <a:endParaRPr lang="es-ES" dirty="0"/>
        </a:p>
      </dgm:t>
    </dgm:pt>
    <dgm:pt modelId="{ECE2611B-D726-4BEA-B9BD-8AF63A3EB1D6}" type="sibTrans" cxnId="{EFDDE4D8-EFDB-4EB1-8152-8082FAE8F2F7}">
      <dgm:prSet/>
      <dgm:spPr/>
      <dgm:t>
        <a:bodyPr/>
        <a:lstStyle/>
        <a:p>
          <a:endParaRPr lang="es-ES"/>
        </a:p>
      </dgm:t>
    </dgm:pt>
    <dgm:pt modelId="{D22131D7-F21B-43A8-9B68-2EFB6675CFAC}" type="parTrans" cxnId="{EFDDE4D8-EFDB-4EB1-8152-8082FAE8F2F7}">
      <dgm:prSet/>
      <dgm:spPr/>
      <dgm:t>
        <a:bodyPr/>
        <a:lstStyle/>
        <a:p>
          <a:endParaRPr lang="es-ES"/>
        </a:p>
      </dgm:t>
    </dgm:pt>
    <dgm:pt modelId="{1BBD83E9-44E5-4BEC-86E0-DBFD54FEE108}" type="pres">
      <dgm:prSet presAssocID="{ED6D379C-677B-4B13-8B70-4873B5FF208F}" presName="outerComposite" presStyleCnt="0">
        <dgm:presLayoutVars>
          <dgm:chMax val="2"/>
          <dgm:animLvl val="lvl"/>
          <dgm:resizeHandles val="exact"/>
        </dgm:presLayoutVars>
      </dgm:prSet>
      <dgm:spPr/>
    </dgm:pt>
    <dgm:pt modelId="{7FD8C0D9-EE08-4689-8128-1B246F9B594D}" type="pres">
      <dgm:prSet presAssocID="{ED6D379C-677B-4B13-8B70-4873B5FF208F}" presName="dummyMaxCanvas" presStyleCnt="0"/>
      <dgm:spPr/>
    </dgm:pt>
    <dgm:pt modelId="{DEA67903-7811-40E3-8FB4-5B5E151D4F3E}" type="pres">
      <dgm:prSet presAssocID="{ED6D379C-677B-4B13-8B70-4873B5FF208F}" presName="parentComposite" presStyleCnt="0"/>
      <dgm:spPr/>
    </dgm:pt>
    <dgm:pt modelId="{FC0F3DA4-24F6-4AB0-9343-EB131C8C2BB8}" type="pres">
      <dgm:prSet presAssocID="{ED6D379C-677B-4B13-8B70-4873B5FF208F}" presName="parent1" presStyleLbl="alignAccFollowNode1" presStyleIdx="0" presStyleCnt="4" custScaleY="50705" custLinFactNeighborX="6161" custLinFactNeighborY="20453">
        <dgm:presLayoutVars>
          <dgm:chMax val="4"/>
        </dgm:presLayoutVars>
      </dgm:prSet>
      <dgm:spPr/>
    </dgm:pt>
    <dgm:pt modelId="{F3DCCC5E-DB4C-48DE-8A6F-A27F27955027}" type="pres">
      <dgm:prSet presAssocID="{ED6D379C-677B-4B13-8B70-4873B5FF208F}" presName="parent2" presStyleLbl="alignAccFollowNode1" presStyleIdx="1" presStyleCnt="4" custScaleX="111754" custScaleY="77052" custLinFactNeighborX="26975" custLinFactNeighborY="12755">
        <dgm:presLayoutVars>
          <dgm:chMax val="4"/>
        </dgm:presLayoutVars>
      </dgm:prSet>
      <dgm:spPr/>
    </dgm:pt>
    <dgm:pt modelId="{560C7CAD-9990-49A2-B558-6CFCC7972CF7}" type="pres">
      <dgm:prSet presAssocID="{ED6D379C-677B-4B13-8B70-4873B5FF208F}" presName="childrenComposite" presStyleCnt="0"/>
      <dgm:spPr/>
    </dgm:pt>
    <dgm:pt modelId="{E6AFABA5-E850-4FF9-8B90-3C085E89B9BE}" type="pres">
      <dgm:prSet presAssocID="{ED6D379C-677B-4B13-8B70-4873B5FF208F}" presName="dummyMaxCanvas_ChildArea" presStyleCnt="0"/>
      <dgm:spPr/>
    </dgm:pt>
    <dgm:pt modelId="{9E63C864-6649-4B6B-BDED-6384E06754D4}" type="pres">
      <dgm:prSet presAssocID="{ED6D379C-677B-4B13-8B70-4873B5FF208F}" presName="fulcrum" presStyleLbl="alignAccFollowNode1" presStyleIdx="2" presStyleCnt="4"/>
      <dgm:spPr>
        <a:solidFill>
          <a:srgbClr val="C00000">
            <a:alpha val="90000"/>
          </a:srgbClr>
        </a:solidFill>
      </dgm:spPr>
    </dgm:pt>
    <dgm:pt modelId="{CDC2FB9C-5F34-42EB-A53D-CD420F0EA0B0}" type="pres">
      <dgm:prSet presAssocID="{ED6D379C-677B-4B13-8B70-4873B5FF208F}" presName="balance_24" presStyleLbl="alignAccFollowNode1" presStyleIdx="3" presStyleCnt="4">
        <dgm:presLayoutVars>
          <dgm:bulletEnabled val="1"/>
        </dgm:presLayoutVars>
      </dgm:prSet>
      <dgm:spPr>
        <a:solidFill>
          <a:srgbClr val="C00000">
            <a:alpha val="90000"/>
          </a:srgbClr>
        </a:solidFill>
      </dgm:spPr>
    </dgm:pt>
    <dgm:pt modelId="{792282E0-65AF-4178-89DA-D6DA02DFF9E5}" type="pres">
      <dgm:prSet presAssocID="{ED6D379C-677B-4B13-8B70-4873B5FF208F}" presName="right_24_1" presStyleLbl="node1" presStyleIdx="0" presStyleCnt="6">
        <dgm:presLayoutVars>
          <dgm:bulletEnabled val="1"/>
        </dgm:presLayoutVars>
      </dgm:prSet>
      <dgm:spPr/>
    </dgm:pt>
    <dgm:pt modelId="{D4323F08-72B1-450B-A0F0-58C28DFB7D3A}" type="pres">
      <dgm:prSet presAssocID="{ED6D379C-677B-4B13-8B70-4873B5FF208F}" presName="right_24_2" presStyleLbl="node1" presStyleIdx="1" presStyleCnt="6">
        <dgm:presLayoutVars>
          <dgm:bulletEnabled val="1"/>
        </dgm:presLayoutVars>
      </dgm:prSet>
      <dgm:spPr/>
    </dgm:pt>
    <dgm:pt modelId="{7B3C3FC4-54A4-409A-B43B-368F9237B1DB}" type="pres">
      <dgm:prSet presAssocID="{ED6D379C-677B-4B13-8B70-4873B5FF208F}" presName="right_24_3" presStyleLbl="node1" presStyleIdx="2" presStyleCnt="6">
        <dgm:presLayoutVars>
          <dgm:bulletEnabled val="1"/>
        </dgm:presLayoutVars>
      </dgm:prSet>
      <dgm:spPr/>
    </dgm:pt>
    <dgm:pt modelId="{F252C179-2109-44E8-BAEB-6232EB40C5B9}" type="pres">
      <dgm:prSet presAssocID="{ED6D379C-677B-4B13-8B70-4873B5FF208F}" presName="right_24_4" presStyleLbl="node1" presStyleIdx="3" presStyleCnt="6">
        <dgm:presLayoutVars>
          <dgm:bulletEnabled val="1"/>
        </dgm:presLayoutVars>
      </dgm:prSet>
      <dgm:spPr/>
    </dgm:pt>
    <dgm:pt modelId="{0F58F065-91DC-4228-A9D5-E57F1BEDD67D}" type="pres">
      <dgm:prSet presAssocID="{ED6D379C-677B-4B13-8B70-4873B5FF208F}" presName="left_24_1" presStyleLbl="node1" presStyleIdx="4" presStyleCnt="6">
        <dgm:presLayoutVars>
          <dgm:bulletEnabled val="1"/>
        </dgm:presLayoutVars>
      </dgm:prSet>
      <dgm:spPr/>
    </dgm:pt>
    <dgm:pt modelId="{44672D54-F7B0-467E-840F-A734103B7054}" type="pres">
      <dgm:prSet presAssocID="{ED6D379C-677B-4B13-8B70-4873B5FF208F}" presName="left_24_2" presStyleLbl="node1" presStyleIdx="5" presStyleCnt="6">
        <dgm:presLayoutVars>
          <dgm:bulletEnabled val="1"/>
        </dgm:presLayoutVars>
      </dgm:prSet>
      <dgm:spPr/>
    </dgm:pt>
  </dgm:ptLst>
  <dgm:cxnLst>
    <dgm:cxn modelId="{AD67E414-AE3A-4948-91EC-C1231C482F46}" srcId="{ED6D379C-677B-4B13-8B70-4873B5FF208F}" destId="{A500D4FB-57A5-4684-A717-7C01F3AC2EEB}" srcOrd="2" destOrd="0" parTransId="{BF8DDF3D-D172-4D5F-9E1E-094107080845}" sibTransId="{9975EFD4-59A0-4D68-A6D1-61CCECA8CA3C}"/>
    <dgm:cxn modelId="{DEC81D15-DF79-44C9-83BD-8AED0B8B8806}" type="presOf" srcId="{A2AC32AE-984C-4C20-AB76-565FD768B69E}" destId="{FC0F3DA4-24F6-4AB0-9343-EB131C8C2BB8}" srcOrd="0" destOrd="0" presId="urn:microsoft.com/office/officeart/2005/8/layout/balance1"/>
    <dgm:cxn modelId="{8DA17815-0070-4A64-AA7E-8192CEA18C9E}" srcId="{F47F6BBC-38C9-4A47-A2FC-F896A102556E}" destId="{58E35FD1-E2F9-4F75-9F9F-D30C9B070E05}" srcOrd="2" destOrd="0" parTransId="{DE8AD3BF-1B0E-463E-8DDE-E2A53D882EEA}" sibTransId="{09184A1B-6727-4682-8885-B471A4B871B6}"/>
    <dgm:cxn modelId="{E06EFA30-B7CD-47E7-856F-1BF065104649}" srcId="{F47F6BBC-38C9-4A47-A2FC-F896A102556E}" destId="{3A5C664F-1586-4EF7-B1AE-4598D42F8F9F}" srcOrd="3" destOrd="0" parTransId="{1A5D8001-A2B3-4EB3-A9E5-8871D24E4078}" sibTransId="{382D1E3B-6058-4EC8-A4BF-A1B006262062}"/>
    <dgm:cxn modelId="{3F43F53A-6381-442E-BCE6-A392DE78542C}" srcId="{A2AC32AE-984C-4C20-AB76-565FD768B69E}" destId="{7F13D99B-975E-4DDA-A37B-04DBBEF78D85}" srcOrd="0" destOrd="0" parTransId="{545906B7-05F8-4A3E-B37E-17406263ABCB}" sibTransId="{67119AF6-F9B1-4C85-98C7-CD0736BBAA57}"/>
    <dgm:cxn modelId="{5F084042-4394-4141-9B93-B2E3E09484F2}" type="presOf" srcId="{48504406-08EF-45B4-92D8-5170EBB98AD4}" destId="{44672D54-F7B0-467E-840F-A734103B7054}" srcOrd="0" destOrd="0" presId="urn:microsoft.com/office/officeart/2005/8/layout/balance1"/>
    <dgm:cxn modelId="{5C89EC62-26BB-42D5-9AD0-8C76438FFC63}" type="presOf" srcId="{9356AE76-9A44-4C2E-8481-9BBE6BF867A9}" destId="{D4323F08-72B1-450B-A0F0-58C28DFB7D3A}" srcOrd="0" destOrd="0" presId="urn:microsoft.com/office/officeart/2005/8/layout/balance1"/>
    <dgm:cxn modelId="{68AC8544-AB8F-47CE-8478-8C6E0E725F56}" type="presOf" srcId="{F15ACEAE-0C42-4776-94DF-A0C07DB3944A}" destId="{792282E0-65AF-4178-89DA-D6DA02DFF9E5}" srcOrd="0" destOrd="0" presId="urn:microsoft.com/office/officeart/2005/8/layout/balance1"/>
    <dgm:cxn modelId="{E37C5D6C-4F0E-482D-BF69-4B7DF8AEF092}" type="presOf" srcId="{7F13D99B-975E-4DDA-A37B-04DBBEF78D85}" destId="{0F58F065-91DC-4228-A9D5-E57F1BEDD67D}" srcOrd="0" destOrd="0" presId="urn:microsoft.com/office/officeart/2005/8/layout/balance1"/>
    <dgm:cxn modelId="{B6DA6872-E4E2-4787-A44B-BFDEE12AC402}" type="presOf" srcId="{58E35FD1-E2F9-4F75-9F9F-D30C9B070E05}" destId="{7B3C3FC4-54A4-409A-B43B-368F9237B1DB}" srcOrd="0" destOrd="0" presId="urn:microsoft.com/office/officeart/2005/8/layout/balance1"/>
    <dgm:cxn modelId="{90FA5A7A-5388-47B7-A424-0CAA1163284D}" srcId="{A2AC32AE-984C-4C20-AB76-565FD768B69E}" destId="{48504406-08EF-45B4-92D8-5170EBB98AD4}" srcOrd="1" destOrd="0" parTransId="{0F695D6F-5621-4CEE-BB42-46AEB1B00739}" sibTransId="{06E1A1C6-D984-44BC-BAFB-228AFA665D80}"/>
    <dgm:cxn modelId="{892BA47E-8CCA-4D88-8F36-8AA86C60C40E}" srcId="{F47F6BBC-38C9-4A47-A2FC-F896A102556E}" destId="{F15ACEAE-0C42-4776-94DF-A0C07DB3944A}" srcOrd="0" destOrd="0" parTransId="{60372956-9F7B-4066-9C6A-9A769778B143}" sibTransId="{CD0C3973-5318-4534-8654-C15A239A71F7}"/>
    <dgm:cxn modelId="{D598959F-040F-4B5F-AABC-38832FB03195}" type="presOf" srcId="{ED6D379C-677B-4B13-8B70-4873B5FF208F}" destId="{1BBD83E9-44E5-4BEC-86E0-DBFD54FEE108}" srcOrd="0" destOrd="0" presId="urn:microsoft.com/office/officeart/2005/8/layout/balance1"/>
    <dgm:cxn modelId="{203399BD-D9BD-46F1-95B4-A8CABED7898D}" type="presOf" srcId="{F47F6BBC-38C9-4A47-A2FC-F896A102556E}" destId="{F3DCCC5E-DB4C-48DE-8A6F-A27F27955027}" srcOrd="0" destOrd="0" presId="urn:microsoft.com/office/officeart/2005/8/layout/balance1"/>
    <dgm:cxn modelId="{6E3046CC-5422-42EF-906F-EA6D0C91FC0F}" srcId="{ED6D379C-677B-4B13-8B70-4873B5FF208F}" destId="{A2AC32AE-984C-4C20-AB76-565FD768B69E}" srcOrd="0" destOrd="0" parTransId="{BFC1D91B-5635-43BF-9CB1-B5907CD4095C}" sibTransId="{3DFB57D3-13FF-44C5-9ABC-94582DEAEF32}"/>
    <dgm:cxn modelId="{EFDDE4D8-EFDB-4EB1-8152-8082FAE8F2F7}" srcId="{ED6D379C-677B-4B13-8B70-4873B5FF208F}" destId="{F47F6BBC-38C9-4A47-A2FC-F896A102556E}" srcOrd="1" destOrd="0" parTransId="{D22131D7-F21B-43A8-9B68-2EFB6675CFAC}" sibTransId="{ECE2611B-D726-4BEA-B9BD-8AF63A3EB1D6}"/>
    <dgm:cxn modelId="{CC3E74F8-91A5-4E2B-A0C6-D4AB833D18B6}" type="presOf" srcId="{3A5C664F-1586-4EF7-B1AE-4598D42F8F9F}" destId="{F252C179-2109-44E8-BAEB-6232EB40C5B9}" srcOrd="0" destOrd="0" presId="urn:microsoft.com/office/officeart/2005/8/layout/balance1"/>
    <dgm:cxn modelId="{CEDF12FD-FAFD-45A5-B11A-59C56E28F008}" srcId="{F47F6BBC-38C9-4A47-A2FC-F896A102556E}" destId="{9356AE76-9A44-4C2E-8481-9BBE6BF867A9}" srcOrd="1" destOrd="0" parTransId="{F3621F7D-5295-4620-A262-51376B4E4E77}" sibTransId="{19F35E3E-0DFA-4359-BA74-908E78AB9315}"/>
    <dgm:cxn modelId="{C57EFC14-5626-4509-8740-1BD0493E809F}" type="presParOf" srcId="{1BBD83E9-44E5-4BEC-86E0-DBFD54FEE108}" destId="{7FD8C0D9-EE08-4689-8128-1B246F9B594D}" srcOrd="0" destOrd="0" presId="urn:microsoft.com/office/officeart/2005/8/layout/balance1"/>
    <dgm:cxn modelId="{65CE0D5C-DD4F-43A1-AFB2-912BF5A590A9}" type="presParOf" srcId="{1BBD83E9-44E5-4BEC-86E0-DBFD54FEE108}" destId="{DEA67903-7811-40E3-8FB4-5B5E151D4F3E}" srcOrd="1" destOrd="0" presId="urn:microsoft.com/office/officeart/2005/8/layout/balance1"/>
    <dgm:cxn modelId="{79347EF6-A1BD-496E-AFF1-1F7DF4CB8721}" type="presParOf" srcId="{DEA67903-7811-40E3-8FB4-5B5E151D4F3E}" destId="{FC0F3DA4-24F6-4AB0-9343-EB131C8C2BB8}" srcOrd="0" destOrd="0" presId="urn:microsoft.com/office/officeart/2005/8/layout/balance1"/>
    <dgm:cxn modelId="{C6A31831-680F-4960-B42C-0545C1E5BB7D}" type="presParOf" srcId="{DEA67903-7811-40E3-8FB4-5B5E151D4F3E}" destId="{F3DCCC5E-DB4C-48DE-8A6F-A27F27955027}" srcOrd="1" destOrd="0" presId="urn:microsoft.com/office/officeart/2005/8/layout/balance1"/>
    <dgm:cxn modelId="{69B7C75F-0CE5-44A9-86FD-8EB06FF061B8}" type="presParOf" srcId="{1BBD83E9-44E5-4BEC-86E0-DBFD54FEE108}" destId="{560C7CAD-9990-49A2-B558-6CFCC7972CF7}" srcOrd="2" destOrd="0" presId="urn:microsoft.com/office/officeart/2005/8/layout/balance1"/>
    <dgm:cxn modelId="{03DA1137-83FF-40E4-9100-BF109818A25B}" type="presParOf" srcId="{560C7CAD-9990-49A2-B558-6CFCC7972CF7}" destId="{E6AFABA5-E850-4FF9-8B90-3C085E89B9BE}" srcOrd="0" destOrd="0" presId="urn:microsoft.com/office/officeart/2005/8/layout/balance1"/>
    <dgm:cxn modelId="{FA2FBD81-7967-4502-B2E7-9FCAA79CE624}" type="presParOf" srcId="{560C7CAD-9990-49A2-B558-6CFCC7972CF7}" destId="{9E63C864-6649-4B6B-BDED-6384E06754D4}" srcOrd="1" destOrd="0" presId="urn:microsoft.com/office/officeart/2005/8/layout/balance1"/>
    <dgm:cxn modelId="{2D9D5B3C-0292-4896-A570-DAD78C77D45B}" type="presParOf" srcId="{560C7CAD-9990-49A2-B558-6CFCC7972CF7}" destId="{CDC2FB9C-5F34-42EB-A53D-CD420F0EA0B0}" srcOrd="2" destOrd="0" presId="urn:microsoft.com/office/officeart/2005/8/layout/balance1"/>
    <dgm:cxn modelId="{DE8CE5C4-56DA-4CC0-9849-88660030FDD7}" type="presParOf" srcId="{560C7CAD-9990-49A2-B558-6CFCC7972CF7}" destId="{792282E0-65AF-4178-89DA-D6DA02DFF9E5}" srcOrd="3" destOrd="0" presId="urn:microsoft.com/office/officeart/2005/8/layout/balance1"/>
    <dgm:cxn modelId="{120BA11A-52DA-48D8-88F4-62ECCD7304CE}" type="presParOf" srcId="{560C7CAD-9990-49A2-B558-6CFCC7972CF7}" destId="{D4323F08-72B1-450B-A0F0-58C28DFB7D3A}" srcOrd="4" destOrd="0" presId="urn:microsoft.com/office/officeart/2005/8/layout/balance1"/>
    <dgm:cxn modelId="{9BE41B5D-FE42-428C-869F-9A924120EDEB}" type="presParOf" srcId="{560C7CAD-9990-49A2-B558-6CFCC7972CF7}" destId="{7B3C3FC4-54A4-409A-B43B-368F9237B1DB}" srcOrd="5" destOrd="0" presId="urn:microsoft.com/office/officeart/2005/8/layout/balance1"/>
    <dgm:cxn modelId="{2D3803B4-6402-491C-8A08-864B1D32B185}" type="presParOf" srcId="{560C7CAD-9990-49A2-B558-6CFCC7972CF7}" destId="{F252C179-2109-44E8-BAEB-6232EB40C5B9}" srcOrd="6" destOrd="0" presId="urn:microsoft.com/office/officeart/2005/8/layout/balance1"/>
    <dgm:cxn modelId="{576E5731-2EB3-463E-86A0-9972744B2133}" type="presParOf" srcId="{560C7CAD-9990-49A2-B558-6CFCC7972CF7}" destId="{0F58F065-91DC-4228-A9D5-E57F1BEDD67D}" srcOrd="7" destOrd="0" presId="urn:microsoft.com/office/officeart/2005/8/layout/balance1"/>
    <dgm:cxn modelId="{3EB88075-A347-439F-A7B6-F95583F0CD11}" type="presParOf" srcId="{560C7CAD-9990-49A2-B558-6CFCC7972CF7}" destId="{44672D54-F7B0-467E-840F-A734103B7054}" srcOrd="8" destOrd="0" presId="urn:microsoft.com/office/officeart/2005/8/layout/balanc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A9ADA-023F-4A23-9830-D6E28FD24BA2}" type="doc">
      <dgm:prSet loTypeId="urn:microsoft.com/office/officeart/2005/8/layout/hList3" loCatId="list" qsTypeId="urn:microsoft.com/office/officeart/2005/8/quickstyle/3d2#1" qsCatId="3D" csTypeId="urn:microsoft.com/office/officeart/2005/8/colors/colorful3" csCatId="colorful" phldr="1"/>
      <dgm:spPr/>
      <dgm:t>
        <a:bodyPr/>
        <a:lstStyle/>
        <a:p>
          <a:endParaRPr lang="es-ES"/>
        </a:p>
      </dgm:t>
    </dgm:pt>
    <dgm:pt modelId="{A47D50A8-4588-42FC-8E06-0005A1A18196}">
      <dgm:prSet phldrT="[Texto]" custT="1">
        <dgm:style>
          <a:lnRef idx="1">
            <a:schemeClr val="accent4"/>
          </a:lnRef>
          <a:fillRef idx="2">
            <a:schemeClr val="accent4"/>
          </a:fillRef>
          <a:effectRef idx="1">
            <a:schemeClr val="accent4"/>
          </a:effectRef>
          <a:fontRef idx="minor">
            <a:schemeClr val="dk1"/>
          </a:fontRef>
        </dgm:style>
      </dgm:prSet>
      <dgm:spPr/>
      <dgm:t>
        <a:bodyPr/>
        <a:lstStyle/>
        <a:p>
          <a:endParaRPr lang="es-ES" sz="1800" b="1" dirty="0">
            <a:solidFill>
              <a:schemeClr val="accent5">
                <a:lumMod val="75000"/>
              </a:schemeClr>
            </a:solidFill>
          </a:endParaRPr>
        </a:p>
        <a:p>
          <a:r>
            <a:rPr lang="es-ES" sz="1800" b="1" dirty="0">
              <a:solidFill>
                <a:schemeClr val="accent5">
                  <a:lumMod val="75000"/>
                </a:schemeClr>
              </a:solidFill>
            </a:rPr>
            <a:t>LLIGA MINI P4 i P5 - FUTBOL 5 i FUTBOL 6 - AMB 12 EQUIPS PARTICIPANTS:</a:t>
          </a:r>
        </a:p>
        <a:p>
          <a:r>
            <a:rPr lang="ca-ES" sz="1400" baseline="0" dirty="0">
              <a:solidFill>
                <a:schemeClr val="accent5">
                  <a:lumMod val="75000"/>
                </a:schemeClr>
              </a:solidFill>
            </a:rPr>
            <a:t>TARRAGONA FUTBOL CLUB, COL·LEGI LA SALLE TARRAGONA, AEE COL·LEGI SANT PAU APÒSTOL, CLUB ESPORTIU EL CATLLAR, GIMNASTIC TARRAGONA SAD, RACING CLUB DE FUTBOL BONAVISTA, EF EL PLA DE SANTA MARIA, CLUB FUTBOL MONTBLANC, CLUB FALSET ESPORTIU</a:t>
          </a:r>
        </a:p>
        <a:p>
          <a:endParaRPr lang="es-ES" sz="1900" b="1" dirty="0">
            <a:solidFill>
              <a:schemeClr val="accent5">
                <a:lumMod val="75000"/>
              </a:schemeClr>
            </a:solidFill>
          </a:endParaRPr>
        </a:p>
      </dgm:t>
    </dgm:pt>
    <dgm:pt modelId="{3FF05CB6-20F4-4F9D-A995-740BE05206E8}" type="parTrans" cxnId="{AD8D03ED-AE7F-4042-8B3D-1B67E2EBDAA3}">
      <dgm:prSet/>
      <dgm:spPr/>
      <dgm:t>
        <a:bodyPr/>
        <a:lstStyle/>
        <a:p>
          <a:endParaRPr lang="es-ES"/>
        </a:p>
      </dgm:t>
    </dgm:pt>
    <dgm:pt modelId="{81068369-4AA0-4AD8-ACD3-A3DBF6897161}" type="sibTrans" cxnId="{AD8D03ED-AE7F-4042-8B3D-1B67E2EBDAA3}">
      <dgm:prSet/>
      <dgm:spPr/>
      <dgm:t>
        <a:bodyPr/>
        <a:lstStyle/>
        <a:p>
          <a:endParaRPr lang="es-ES"/>
        </a:p>
      </dgm:t>
    </dgm:pt>
    <dgm:pt modelId="{F5EA0303-458C-4AAF-B621-30EBC03768F3}">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lnSpc>
              <a:spcPct val="90000"/>
            </a:lnSpc>
          </a:pPr>
          <a:r>
            <a:rPr lang="es-ES" sz="2400" b="1" baseline="0" dirty="0">
              <a:solidFill>
                <a:schemeClr val="bg1"/>
              </a:solidFill>
            </a:rPr>
            <a:t>1ª TROBADA </a:t>
          </a:r>
        </a:p>
        <a:p>
          <a:pPr algn="ctr">
            <a:lnSpc>
              <a:spcPct val="90000"/>
            </a:lnSpc>
          </a:pPr>
          <a:r>
            <a:rPr lang="es-ES" sz="1400" baseline="0" dirty="0">
              <a:solidFill>
                <a:schemeClr val="bg1"/>
              </a:solidFill>
            </a:rPr>
            <a:t>DESEMBRE 2019</a:t>
          </a:r>
        </a:p>
        <a:p>
          <a:pPr algn="ctr">
            <a:lnSpc>
              <a:spcPct val="90000"/>
            </a:lnSpc>
          </a:pPr>
          <a:r>
            <a:rPr lang="es-ES" sz="1400" baseline="0" dirty="0">
              <a:solidFill>
                <a:schemeClr val="bg1"/>
              </a:solidFill>
            </a:rPr>
            <a:t>(EL CATLLAR)</a:t>
          </a:r>
        </a:p>
        <a:p>
          <a:pPr algn="ctr">
            <a:lnSpc>
              <a:spcPct val="90000"/>
            </a:lnSpc>
          </a:pPr>
          <a:r>
            <a:rPr lang="es-ES" sz="1400" baseline="0" dirty="0">
              <a:solidFill>
                <a:schemeClr val="bg1"/>
              </a:solidFill>
            </a:rPr>
            <a:t>13 EQUIPS MINIS</a:t>
          </a:r>
        </a:p>
        <a:p>
          <a:pPr algn="ctr">
            <a:lnSpc>
              <a:spcPct val="90000"/>
            </a:lnSpc>
          </a:pPr>
          <a:endParaRPr lang="es-ES" sz="1200" dirty="0">
            <a:solidFill>
              <a:schemeClr val="tx1"/>
            </a:solidFill>
          </a:endParaRPr>
        </a:p>
        <a:p>
          <a:pPr algn="l">
            <a:lnSpc>
              <a:spcPct val="50000"/>
            </a:lnSpc>
          </a:pPr>
          <a:endParaRPr lang="es-ES" sz="1000" dirty="0">
            <a:solidFill>
              <a:schemeClr val="tx1"/>
            </a:solidFill>
          </a:endParaRPr>
        </a:p>
      </dgm:t>
    </dgm:pt>
    <dgm:pt modelId="{F34CEB89-17DD-4A70-93EC-9EE4A7C17C22}" type="parTrans" cxnId="{A80EFA06-5E5F-482A-995C-6C51AD14524B}">
      <dgm:prSet/>
      <dgm:spPr/>
      <dgm:t>
        <a:bodyPr/>
        <a:lstStyle/>
        <a:p>
          <a:endParaRPr lang="es-ES"/>
        </a:p>
      </dgm:t>
    </dgm:pt>
    <dgm:pt modelId="{E5916C41-32F7-450F-A13B-6783844902AD}" type="sibTrans" cxnId="{A80EFA06-5E5F-482A-995C-6C51AD14524B}">
      <dgm:prSet/>
      <dgm:spPr/>
      <dgm:t>
        <a:bodyPr/>
        <a:lstStyle/>
        <a:p>
          <a:endParaRPr lang="es-ES"/>
        </a:p>
      </dgm:t>
    </dgm:pt>
    <dgm:pt modelId="{8AE1F37B-68ED-40CA-BE1F-B9664FDED118}">
      <dgm:prSet phldrT="[Texto]" custT="1"/>
      <dgm:spPr/>
      <dgm:t>
        <a:bodyPr/>
        <a:lstStyle/>
        <a:p>
          <a:pPr algn="ctr">
            <a:lnSpc>
              <a:spcPct val="90000"/>
            </a:lnSpc>
          </a:pPr>
          <a:r>
            <a:rPr lang="es-ES" sz="2400" b="1" baseline="0" dirty="0">
              <a:solidFill>
                <a:schemeClr val="bg1"/>
              </a:solidFill>
            </a:rPr>
            <a:t>2ª TROBADA</a:t>
          </a:r>
        </a:p>
        <a:p>
          <a:pPr algn="ctr">
            <a:lnSpc>
              <a:spcPct val="90000"/>
            </a:lnSpc>
          </a:pPr>
          <a:r>
            <a:rPr lang="es-ES" sz="1400" baseline="0" dirty="0">
              <a:solidFill>
                <a:schemeClr val="bg1"/>
              </a:solidFill>
            </a:rPr>
            <a:t>MAIG 2019 </a:t>
          </a:r>
        </a:p>
        <a:p>
          <a:pPr algn="ctr">
            <a:lnSpc>
              <a:spcPct val="90000"/>
            </a:lnSpc>
          </a:pPr>
          <a:r>
            <a:rPr lang="es-ES" sz="1400" baseline="0" dirty="0">
              <a:solidFill>
                <a:schemeClr val="bg1"/>
              </a:solidFill>
            </a:rPr>
            <a:t>(EL CATLLAR)</a:t>
          </a:r>
        </a:p>
        <a:p>
          <a:pPr algn="ctr">
            <a:lnSpc>
              <a:spcPct val="90000"/>
            </a:lnSpc>
          </a:pPr>
          <a:r>
            <a:rPr lang="es-ES" sz="1400" baseline="0" dirty="0" err="1">
              <a:solidFill>
                <a:schemeClr val="bg1"/>
              </a:solidFill>
            </a:rPr>
            <a:t>Suspesa</a:t>
          </a:r>
          <a:r>
            <a:rPr lang="es-ES" sz="1400" baseline="0" dirty="0">
              <a:solidFill>
                <a:schemeClr val="bg1"/>
              </a:solidFill>
            </a:rPr>
            <a:t> per la Covid-19. </a:t>
          </a:r>
        </a:p>
        <a:p>
          <a:pPr algn="ctr">
            <a:lnSpc>
              <a:spcPct val="90000"/>
            </a:lnSpc>
          </a:pPr>
          <a:r>
            <a:rPr lang="es-ES" sz="1400" baseline="0" dirty="0">
              <a:solidFill>
                <a:schemeClr val="bg1"/>
              </a:solidFill>
            </a:rPr>
            <a:t>Reprogramada </a:t>
          </a:r>
          <a:r>
            <a:rPr lang="es-ES" sz="1400" baseline="0" dirty="0" err="1">
              <a:solidFill>
                <a:schemeClr val="bg1"/>
              </a:solidFill>
            </a:rPr>
            <a:t>pel</a:t>
          </a:r>
          <a:r>
            <a:rPr lang="es-ES" sz="1400" baseline="0" dirty="0">
              <a:solidFill>
                <a:schemeClr val="bg1"/>
              </a:solidFill>
            </a:rPr>
            <a:t> 14-11-20</a:t>
          </a:r>
        </a:p>
        <a:p>
          <a:pPr algn="ctr">
            <a:lnSpc>
              <a:spcPct val="90000"/>
            </a:lnSpc>
          </a:pPr>
          <a:endParaRPr lang="es-ES" sz="1400" dirty="0"/>
        </a:p>
        <a:p>
          <a:pPr algn="ctr">
            <a:lnSpc>
              <a:spcPct val="90000"/>
            </a:lnSpc>
          </a:pPr>
          <a:endParaRPr lang="es-ES" sz="1000" dirty="0"/>
        </a:p>
      </dgm:t>
    </dgm:pt>
    <dgm:pt modelId="{C9590769-5177-47D4-9AC3-27F8F8608EA5}" type="parTrans" cxnId="{06AE4F76-210A-48CE-8967-7193FA480002}">
      <dgm:prSet/>
      <dgm:spPr/>
      <dgm:t>
        <a:bodyPr/>
        <a:lstStyle/>
        <a:p>
          <a:endParaRPr lang="es-ES"/>
        </a:p>
      </dgm:t>
    </dgm:pt>
    <dgm:pt modelId="{2291884C-6370-4044-B8AF-D58FE1D1FF64}" type="sibTrans" cxnId="{06AE4F76-210A-48CE-8967-7193FA480002}">
      <dgm:prSet/>
      <dgm:spPr/>
      <dgm:t>
        <a:bodyPr/>
        <a:lstStyle/>
        <a:p>
          <a:endParaRPr lang="es-ES"/>
        </a:p>
      </dgm:t>
    </dgm:pt>
    <dgm:pt modelId="{FCF6C562-7C7C-41C4-9CBD-0CE583436210}" type="pres">
      <dgm:prSet presAssocID="{49DA9ADA-023F-4A23-9830-D6E28FD24BA2}" presName="composite" presStyleCnt="0">
        <dgm:presLayoutVars>
          <dgm:chMax val="1"/>
          <dgm:dir/>
          <dgm:resizeHandles val="exact"/>
        </dgm:presLayoutVars>
      </dgm:prSet>
      <dgm:spPr/>
    </dgm:pt>
    <dgm:pt modelId="{F5192B8F-0587-4329-9B23-28D2E1AFA072}" type="pres">
      <dgm:prSet presAssocID="{A47D50A8-4588-42FC-8E06-0005A1A18196}" presName="roof" presStyleLbl="dkBgShp" presStyleIdx="0" presStyleCnt="2" custScaleY="152245" custLinFactNeighborX="392" custLinFactNeighborY="10449"/>
      <dgm:spPr/>
    </dgm:pt>
    <dgm:pt modelId="{E8201636-6862-4A8A-8CD1-94EC46BE91EB}" type="pres">
      <dgm:prSet presAssocID="{A47D50A8-4588-42FC-8E06-0005A1A18196}" presName="pillars" presStyleCnt="0"/>
      <dgm:spPr/>
    </dgm:pt>
    <dgm:pt modelId="{0FE919A0-BF49-48D7-90BF-B2011217BCAB}" type="pres">
      <dgm:prSet presAssocID="{A47D50A8-4588-42FC-8E06-0005A1A18196}" presName="pillar1" presStyleLbl="node1" presStyleIdx="0" presStyleCnt="2" custScaleX="92988" custScaleY="83008" custLinFactNeighborX="-6" custLinFactNeighborY="9455">
        <dgm:presLayoutVars>
          <dgm:bulletEnabled val="1"/>
        </dgm:presLayoutVars>
      </dgm:prSet>
      <dgm:spPr/>
    </dgm:pt>
    <dgm:pt modelId="{26A71D4E-ECEB-48CA-80B5-F6372F14CC08}" type="pres">
      <dgm:prSet presAssocID="{8AE1F37B-68ED-40CA-BE1F-B9664FDED118}" presName="pillarX" presStyleLbl="node1" presStyleIdx="1" presStyleCnt="2" custScaleX="99366" custScaleY="82256" custLinFactNeighborX="1220" custLinFactNeighborY="9079">
        <dgm:presLayoutVars>
          <dgm:bulletEnabled val="1"/>
        </dgm:presLayoutVars>
      </dgm:prSet>
      <dgm:spPr/>
    </dgm:pt>
    <dgm:pt modelId="{899C00BA-592B-4904-89F1-F33F14E7A408}" type="pres">
      <dgm:prSet presAssocID="{A47D50A8-4588-42FC-8E06-0005A1A18196}" presName="base" presStyleLbl="dkBgShp" presStyleIdx="1" presStyleCnt="2"/>
      <dgm:spPr/>
    </dgm:pt>
  </dgm:ptLst>
  <dgm:cxnLst>
    <dgm:cxn modelId="{A80EFA06-5E5F-482A-995C-6C51AD14524B}" srcId="{A47D50A8-4588-42FC-8E06-0005A1A18196}" destId="{F5EA0303-458C-4AAF-B621-30EBC03768F3}" srcOrd="0" destOrd="0" parTransId="{F34CEB89-17DD-4A70-93EC-9EE4A7C17C22}" sibTransId="{E5916C41-32F7-450F-A13B-6783844902AD}"/>
    <dgm:cxn modelId="{764F3D18-F699-4AD1-A97A-3108AABB2536}" type="presOf" srcId="{F5EA0303-458C-4AAF-B621-30EBC03768F3}" destId="{0FE919A0-BF49-48D7-90BF-B2011217BCAB}" srcOrd="0" destOrd="0" presId="urn:microsoft.com/office/officeart/2005/8/layout/hList3"/>
    <dgm:cxn modelId="{DA11B074-02B4-4A39-9AEE-76AE12384F3D}" type="presOf" srcId="{8AE1F37B-68ED-40CA-BE1F-B9664FDED118}" destId="{26A71D4E-ECEB-48CA-80B5-F6372F14CC08}" srcOrd="0" destOrd="0" presId="urn:microsoft.com/office/officeart/2005/8/layout/hList3"/>
    <dgm:cxn modelId="{06AE4F76-210A-48CE-8967-7193FA480002}" srcId="{A47D50A8-4588-42FC-8E06-0005A1A18196}" destId="{8AE1F37B-68ED-40CA-BE1F-B9664FDED118}" srcOrd="1" destOrd="0" parTransId="{C9590769-5177-47D4-9AC3-27F8F8608EA5}" sibTransId="{2291884C-6370-4044-B8AF-D58FE1D1FF64}"/>
    <dgm:cxn modelId="{CA4C0B92-9DBD-428E-8B05-4D3433C8D6D2}" type="presOf" srcId="{A47D50A8-4588-42FC-8E06-0005A1A18196}" destId="{F5192B8F-0587-4329-9B23-28D2E1AFA072}" srcOrd="0" destOrd="0" presId="urn:microsoft.com/office/officeart/2005/8/layout/hList3"/>
    <dgm:cxn modelId="{AD8D03ED-AE7F-4042-8B3D-1B67E2EBDAA3}" srcId="{49DA9ADA-023F-4A23-9830-D6E28FD24BA2}" destId="{A47D50A8-4588-42FC-8E06-0005A1A18196}" srcOrd="0" destOrd="0" parTransId="{3FF05CB6-20F4-4F9D-A995-740BE05206E8}" sibTransId="{81068369-4AA0-4AD8-ACD3-A3DBF6897161}"/>
    <dgm:cxn modelId="{8F127FEE-1D6E-402F-A63E-CC412F990005}" type="presOf" srcId="{49DA9ADA-023F-4A23-9830-D6E28FD24BA2}" destId="{FCF6C562-7C7C-41C4-9CBD-0CE583436210}" srcOrd="0" destOrd="0" presId="urn:microsoft.com/office/officeart/2005/8/layout/hList3"/>
    <dgm:cxn modelId="{A64B4D7C-0108-4A31-9411-D4DCA2C295C0}" type="presParOf" srcId="{FCF6C562-7C7C-41C4-9CBD-0CE583436210}" destId="{F5192B8F-0587-4329-9B23-28D2E1AFA072}" srcOrd="0" destOrd="0" presId="urn:microsoft.com/office/officeart/2005/8/layout/hList3"/>
    <dgm:cxn modelId="{35FA0DFE-6025-4725-A778-9A516277C5D8}" type="presParOf" srcId="{FCF6C562-7C7C-41C4-9CBD-0CE583436210}" destId="{E8201636-6862-4A8A-8CD1-94EC46BE91EB}" srcOrd="1" destOrd="0" presId="urn:microsoft.com/office/officeart/2005/8/layout/hList3"/>
    <dgm:cxn modelId="{D2C14F14-1867-4B5A-A0BC-5C824104687B}" type="presParOf" srcId="{E8201636-6862-4A8A-8CD1-94EC46BE91EB}" destId="{0FE919A0-BF49-48D7-90BF-B2011217BCAB}" srcOrd="0" destOrd="0" presId="urn:microsoft.com/office/officeart/2005/8/layout/hList3"/>
    <dgm:cxn modelId="{DBB862C8-94B9-4AC6-98C1-B74EB3FF6AD5}" type="presParOf" srcId="{E8201636-6862-4A8A-8CD1-94EC46BE91EB}" destId="{26A71D4E-ECEB-48CA-80B5-F6372F14CC08}" srcOrd="1" destOrd="0" presId="urn:microsoft.com/office/officeart/2005/8/layout/hList3"/>
    <dgm:cxn modelId="{150D2432-A281-4BAC-8B2A-253E65A2635F}" type="presParOf" srcId="{FCF6C562-7C7C-41C4-9CBD-0CE583436210}" destId="{899C00BA-592B-4904-89F1-F33F14E7A40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A9ADA-023F-4A23-9830-D6E28FD24BA2}" type="doc">
      <dgm:prSet loTypeId="urn:microsoft.com/office/officeart/2005/8/layout/hList3" loCatId="list" qsTypeId="urn:microsoft.com/office/officeart/2005/8/quickstyle/3d2#1" qsCatId="3D" csTypeId="urn:microsoft.com/office/officeart/2005/8/colors/colorful3" csCatId="colorful" phldr="1"/>
      <dgm:spPr/>
      <dgm:t>
        <a:bodyPr/>
        <a:lstStyle/>
        <a:p>
          <a:endParaRPr lang="es-ES"/>
        </a:p>
      </dgm:t>
    </dgm:pt>
    <dgm:pt modelId="{A47D50A8-4588-42FC-8E06-0005A1A18196}">
      <dgm:prSet phldrT="[Texto]" custT="1">
        <dgm:style>
          <a:lnRef idx="1">
            <a:schemeClr val="accent5"/>
          </a:lnRef>
          <a:fillRef idx="2">
            <a:schemeClr val="accent5"/>
          </a:fillRef>
          <a:effectRef idx="1">
            <a:schemeClr val="accent5"/>
          </a:effectRef>
          <a:fontRef idx="minor">
            <a:schemeClr val="dk1"/>
          </a:fontRef>
        </dgm:style>
      </dgm:prSet>
      <dgm:spPr/>
      <dgm:t>
        <a:bodyPr/>
        <a:lstStyle/>
        <a:p>
          <a:endParaRPr lang="es-ES" sz="1400" b="1" dirty="0">
            <a:solidFill>
              <a:schemeClr val="accent5">
                <a:lumMod val="75000"/>
              </a:schemeClr>
            </a:solidFill>
          </a:endParaRPr>
        </a:p>
        <a:p>
          <a:r>
            <a:rPr lang="es-ES" sz="1800" b="1" dirty="0">
              <a:solidFill>
                <a:schemeClr val="accent5">
                  <a:lumMod val="75000"/>
                </a:schemeClr>
              </a:solidFill>
            </a:rPr>
            <a:t>LLIGA MINI PREBENJAMÍ – FUTBOL 7 - AMB 18 EQUIPS PARTICIPANTS:</a:t>
          </a:r>
        </a:p>
        <a:p>
          <a:r>
            <a:rPr lang="ca-ES" sz="1400" baseline="0" dirty="0">
              <a:solidFill>
                <a:schemeClr val="accent5">
                  <a:lumMod val="75000"/>
                </a:schemeClr>
              </a:solidFill>
            </a:rPr>
            <a:t>CLUB FUTBOL LA RIERA, MIAMI FC, CLUB FALSET ESPORTIU, CLUB ESCOLA VALLS FUTBOL, COL·LEGI LA SALLE TARRAGONA, CLUB ESPORTIU EL CATLLAR, GIMNASTIC TARRAGONA SAD, CENTRE D’ESPORTS ALTAFULLA, CLUB ATLETIC RODA DE BARÀ, CLUB FUTBOL BASE PALLARESOS, EFB CALAFELL, CE VENDRELL, FUTBOL BASE L’ARBOÇ, CFB MARC BARTRA</a:t>
          </a:r>
          <a:endParaRPr lang="es-ES" sz="1400" b="1" dirty="0">
            <a:solidFill>
              <a:schemeClr val="accent5">
                <a:lumMod val="75000"/>
              </a:schemeClr>
            </a:solidFill>
          </a:endParaRPr>
        </a:p>
      </dgm:t>
    </dgm:pt>
    <dgm:pt modelId="{3FF05CB6-20F4-4F9D-A995-740BE05206E8}" type="parTrans" cxnId="{AD8D03ED-AE7F-4042-8B3D-1B67E2EBDAA3}">
      <dgm:prSet/>
      <dgm:spPr/>
      <dgm:t>
        <a:bodyPr/>
        <a:lstStyle/>
        <a:p>
          <a:endParaRPr lang="es-ES" sz="1400"/>
        </a:p>
      </dgm:t>
    </dgm:pt>
    <dgm:pt modelId="{81068369-4AA0-4AD8-ACD3-A3DBF6897161}" type="sibTrans" cxnId="{AD8D03ED-AE7F-4042-8B3D-1B67E2EBDAA3}">
      <dgm:prSet/>
      <dgm:spPr/>
      <dgm:t>
        <a:bodyPr/>
        <a:lstStyle/>
        <a:p>
          <a:endParaRPr lang="es-ES" sz="1400"/>
        </a:p>
      </dgm:t>
    </dgm:pt>
    <dgm:pt modelId="{F5EA0303-458C-4AAF-B621-30EBC03768F3}">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lnSpc>
              <a:spcPct val="90000"/>
            </a:lnSpc>
          </a:pPr>
          <a:r>
            <a:rPr lang="es-ES" sz="2400" b="1" baseline="0" dirty="0">
              <a:solidFill>
                <a:schemeClr val="bg1"/>
              </a:solidFill>
            </a:rPr>
            <a:t>1ª TROBADA </a:t>
          </a:r>
        </a:p>
        <a:p>
          <a:pPr algn="ctr">
            <a:lnSpc>
              <a:spcPct val="90000"/>
            </a:lnSpc>
          </a:pPr>
          <a:r>
            <a:rPr lang="es-ES" sz="1400" baseline="0" dirty="0">
              <a:solidFill>
                <a:schemeClr val="bg1"/>
              </a:solidFill>
            </a:rPr>
            <a:t>FEBRER 2020</a:t>
          </a:r>
        </a:p>
        <a:p>
          <a:pPr algn="ctr">
            <a:lnSpc>
              <a:spcPct val="90000"/>
            </a:lnSpc>
          </a:pPr>
          <a:r>
            <a:rPr lang="es-ES" sz="1400" baseline="0" dirty="0">
              <a:solidFill>
                <a:schemeClr val="bg1"/>
              </a:solidFill>
            </a:rPr>
            <a:t>(EL CATLLAR)</a:t>
          </a:r>
        </a:p>
        <a:p>
          <a:pPr algn="ctr">
            <a:lnSpc>
              <a:spcPct val="90000"/>
            </a:lnSpc>
          </a:pPr>
          <a:r>
            <a:rPr lang="es-ES" sz="1400" baseline="0" dirty="0">
              <a:solidFill>
                <a:schemeClr val="bg1"/>
              </a:solidFill>
            </a:rPr>
            <a:t>11 EQUIPS</a:t>
          </a:r>
          <a:endParaRPr lang="es-ES" sz="1400" dirty="0">
            <a:solidFill>
              <a:schemeClr val="tx1"/>
            </a:solidFill>
          </a:endParaRPr>
        </a:p>
        <a:p>
          <a:pPr algn="l">
            <a:lnSpc>
              <a:spcPct val="50000"/>
            </a:lnSpc>
          </a:pPr>
          <a:endParaRPr lang="es-ES" sz="1400" dirty="0">
            <a:solidFill>
              <a:schemeClr val="tx1"/>
            </a:solidFill>
          </a:endParaRPr>
        </a:p>
      </dgm:t>
    </dgm:pt>
    <dgm:pt modelId="{F34CEB89-17DD-4A70-93EC-9EE4A7C17C22}" type="parTrans" cxnId="{A80EFA06-5E5F-482A-995C-6C51AD14524B}">
      <dgm:prSet/>
      <dgm:spPr/>
      <dgm:t>
        <a:bodyPr/>
        <a:lstStyle/>
        <a:p>
          <a:endParaRPr lang="es-ES" sz="1400"/>
        </a:p>
      </dgm:t>
    </dgm:pt>
    <dgm:pt modelId="{E5916C41-32F7-450F-A13B-6783844902AD}" type="sibTrans" cxnId="{A80EFA06-5E5F-482A-995C-6C51AD14524B}">
      <dgm:prSet/>
      <dgm:spPr/>
      <dgm:t>
        <a:bodyPr/>
        <a:lstStyle/>
        <a:p>
          <a:endParaRPr lang="es-ES" sz="1400"/>
        </a:p>
      </dgm:t>
    </dgm:pt>
    <dgm:pt modelId="{8AE1F37B-68ED-40CA-BE1F-B9664FDED118}">
      <dgm:prSet phldrT="[Texto]" custT="1"/>
      <dgm:spPr/>
      <dgm:t>
        <a:bodyPr/>
        <a:lstStyle/>
        <a:p>
          <a:pPr algn="ctr">
            <a:lnSpc>
              <a:spcPct val="90000"/>
            </a:lnSpc>
          </a:pPr>
          <a:r>
            <a:rPr lang="es-ES" sz="2400" b="1" baseline="0" dirty="0">
              <a:solidFill>
                <a:schemeClr val="bg1"/>
              </a:solidFill>
            </a:rPr>
            <a:t>2ª TROBADA</a:t>
          </a:r>
        </a:p>
        <a:p>
          <a:pPr algn="ctr">
            <a:lnSpc>
              <a:spcPct val="90000"/>
            </a:lnSpc>
          </a:pPr>
          <a:r>
            <a:rPr lang="es-ES" sz="1400" baseline="0" dirty="0">
              <a:solidFill>
                <a:schemeClr val="bg1"/>
              </a:solidFill>
            </a:rPr>
            <a:t>JUNY 2020 </a:t>
          </a:r>
        </a:p>
        <a:p>
          <a:pPr algn="ctr">
            <a:lnSpc>
              <a:spcPct val="90000"/>
            </a:lnSpc>
          </a:pPr>
          <a:r>
            <a:rPr lang="es-ES" sz="1400" baseline="0" dirty="0">
              <a:solidFill>
                <a:schemeClr val="bg1"/>
              </a:solidFill>
            </a:rPr>
            <a:t>(EL CATLLAR)</a:t>
          </a:r>
        </a:p>
        <a:p>
          <a:pPr algn="ctr">
            <a:lnSpc>
              <a:spcPct val="90000"/>
            </a:lnSpc>
          </a:pPr>
          <a:r>
            <a:rPr lang="es-ES" sz="1400" baseline="0" dirty="0" err="1">
              <a:solidFill>
                <a:schemeClr val="bg1"/>
              </a:solidFill>
            </a:rPr>
            <a:t>Suspesa</a:t>
          </a:r>
          <a:r>
            <a:rPr lang="es-ES" sz="1400" baseline="0" dirty="0">
              <a:solidFill>
                <a:schemeClr val="bg1"/>
              </a:solidFill>
            </a:rPr>
            <a:t> per la Covid-19. </a:t>
          </a:r>
        </a:p>
        <a:p>
          <a:pPr algn="ctr">
            <a:lnSpc>
              <a:spcPct val="90000"/>
            </a:lnSpc>
          </a:pPr>
          <a:r>
            <a:rPr lang="es-ES" sz="1400" baseline="0" dirty="0">
              <a:solidFill>
                <a:schemeClr val="bg1"/>
              </a:solidFill>
            </a:rPr>
            <a:t>Reprogramada </a:t>
          </a:r>
          <a:r>
            <a:rPr lang="es-ES" sz="1400" baseline="0" dirty="0" err="1">
              <a:solidFill>
                <a:schemeClr val="bg1"/>
              </a:solidFill>
            </a:rPr>
            <a:t>pel</a:t>
          </a:r>
          <a:r>
            <a:rPr lang="es-ES" sz="1400" baseline="0" dirty="0">
              <a:solidFill>
                <a:schemeClr val="bg1"/>
              </a:solidFill>
            </a:rPr>
            <a:t> 21-11-20</a:t>
          </a:r>
          <a:endParaRPr lang="es-ES" sz="1400" dirty="0"/>
        </a:p>
      </dgm:t>
    </dgm:pt>
    <dgm:pt modelId="{C9590769-5177-47D4-9AC3-27F8F8608EA5}" type="parTrans" cxnId="{06AE4F76-210A-48CE-8967-7193FA480002}">
      <dgm:prSet/>
      <dgm:spPr/>
      <dgm:t>
        <a:bodyPr/>
        <a:lstStyle/>
        <a:p>
          <a:endParaRPr lang="es-ES" sz="1400"/>
        </a:p>
      </dgm:t>
    </dgm:pt>
    <dgm:pt modelId="{2291884C-6370-4044-B8AF-D58FE1D1FF64}" type="sibTrans" cxnId="{06AE4F76-210A-48CE-8967-7193FA480002}">
      <dgm:prSet/>
      <dgm:spPr/>
      <dgm:t>
        <a:bodyPr/>
        <a:lstStyle/>
        <a:p>
          <a:endParaRPr lang="es-ES" sz="1400"/>
        </a:p>
      </dgm:t>
    </dgm:pt>
    <dgm:pt modelId="{601F4849-45BF-44A3-B1F2-3DBD115D421F}">
      <dgm:prSet phldrT="[Texto]" custT="1"/>
      <dgm:spPr/>
    </dgm:pt>
    <dgm:pt modelId="{06E7F9B5-2D69-4352-8C13-3AD51C0243B8}" type="parTrans" cxnId="{E68CC810-9F01-4861-AE9F-A6F1484EC1A5}">
      <dgm:prSet/>
      <dgm:spPr/>
    </dgm:pt>
    <dgm:pt modelId="{15763B65-A16E-4487-945D-92B3F88763EA}" type="sibTrans" cxnId="{E68CC810-9F01-4861-AE9F-A6F1484EC1A5}">
      <dgm:prSet/>
      <dgm:spPr/>
    </dgm:pt>
    <dgm:pt modelId="{FCF6C562-7C7C-41C4-9CBD-0CE583436210}" type="pres">
      <dgm:prSet presAssocID="{49DA9ADA-023F-4A23-9830-D6E28FD24BA2}" presName="composite" presStyleCnt="0">
        <dgm:presLayoutVars>
          <dgm:chMax val="1"/>
          <dgm:dir/>
          <dgm:resizeHandles val="exact"/>
        </dgm:presLayoutVars>
      </dgm:prSet>
      <dgm:spPr/>
    </dgm:pt>
    <dgm:pt modelId="{F5192B8F-0587-4329-9B23-28D2E1AFA072}" type="pres">
      <dgm:prSet presAssocID="{A47D50A8-4588-42FC-8E06-0005A1A18196}" presName="roof" presStyleLbl="dkBgShp" presStyleIdx="0" presStyleCnt="2" custScaleY="152245" custLinFactNeighborX="392" custLinFactNeighborY="10449"/>
      <dgm:spPr/>
    </dgm:pt>
    <dgm:pt modelId="{E8201636-6862-4A8A-8CD1-94EC46BE91EB}" type="pres">
      <dgm:prSet presAssocID="{A47D50A8-4588-42FC-8E06-0005A1A18196}" presName="pillars" presStyleCnt="0"/>
      <dgm:spPr/>
    </dgm:pt>
    <dgm:pt modelId="{0FE919A0-BF49-48D7-90BF-B2011217BCAB}" type="pres">
      <dgm:prSet presAssocID="{A47D50A8-4588-42FC-8E06-0005A1A18196}" presName="pillar1" presStyleLbl="node1" presStyleIdx="0" presStyleCnt="2" custScaleX="92988" custScaleY="83008" custLinFactNeighborX="-6" custLinFactNeighborY="9455">
        <dgm:presLayoutVars>
          <dgm:bulletEnabled val="1"/>
        </dgm:presLayoutVars>
      </dgm:prSet>
      <dgm:spPr/>
    </dgm:pt>
    <dgm:pt modelId="{26A71D4E-ECEB-48CA-80B5-F6372F14CC08}" type="pres">
      <dgm:prSet presAssocID="{8AE1F37B-68ED-40CA-BE1F-B9664FDED118}" presName="pillarX" presStyleLbl="node1" presStyleIdx="1" presStyleCnt="2" custScaleX="99366" custScaleY="82256" custLinFactNeighborX="1220" custLinFactNeighborY="9079">
        <dgm:presLayoutVars>
          <dgm:bulletEnabled val="1"/>
        </dgm:presLayoutVars>
      </dgm:prSet>
      <dgm:spPr/>
    </dgm:pt>
    <dgm:pt modelId="{899C00BA-592B-4904-89F1-F33F14E7A408}" type="pres">
      <dgm:prSet presAssocID="{A47D50A8-4588-42FC-8E06-0005A1A18196}" presName="base" presStyleLbl="dkBgShp" presStyleIdx="1" presStyleCnt="2"/>
      <dgm:spPr/>
    </dgm:pt>
  </dgm:ptLst>
  <dgm:cxnLst>
    <dgm:cxn modelId="{A80EFA06-5E5F-482A-995C-6C51AD14524B}" srcId="{A47D50A8-4588-42FC-8E06-0005A1A18196}" destId="{F5EA0303-458C-4AAF-B621-30EBC03768F3}" srcOrd="0" destOrd="0" parTransId="{F34CEB89-17DD-4A70-93EC-9EE4A7C17C22}" sibTransId="{E5916C41-32F7-450F-A13B-6783844902AD}"/>
    <dgm:cxn modelId="{E68CC810-9F01-4861-AE9F-A6F1484EC1A5}" srcId="{49DA9ADA-023F-4A23-9830-D6E28FD24BA2}" destId="{601F4849-45BF-44A3-B1F2-3DBD115D421F}" srcOrd="1" destOrd="0" parTransId="{06E7F9B5-2D69-4352-8C13-3AD51C0243B8}" sibTransId="{15763B65-A16E-4487-945D-92B3F88763EA}"/>
    <dgm:cxn modelId="{764F3D18-F699-4AD1-A97A-3108AABB2536}" type="presOf" srcId="{F5EA0303-458C-4AAF-B621-30EBC03768F3}" destId="{0FE919A0-BF49-48D7-90BF-B2011217BCAB}" srcOrd="0" destOrd="0" presId="urn:microsoft.com/office/officeart/2005/8/layout/hList3"/>
    <dgm:cxn modelId="{DA11B074-02B4-4A39-9AEE-76AE12384F3D}" type="presOf" srcId="{8AE1F37B-68ED-40CA-BE1F-B9664FDED118}" destId="{26A71D4E-ECEB-48CA-80B5-F6372F14CC08}" srcOrd="0" destOrd="0" presId="urn:microsoft.com/office/officeart/2005/8/layout/hList3"/>
    <dgm:cxn modelId="{06AE4F76-210A-48CE-8967-7193FA480002}" srcId="{A47D50A8-4588-42FC-8E06-0005A1A18196}" destId="{8AE1F37B-68ED-40CA-BE1F-B9664FDED118}" srcOrd="1" destOrd="0" parTransId="{C9590769-5177-47D4-9AC3-27F8F8608EA5}" sibTransId="{2291884C-6370-4044-B8AF-D58FE1D1FF64}"/>
    <dgm:cxn modelId="{CA4C0B92-9DBD-428E-8B05-4D3433C8D6D2}" type="presOf" srcId="{A47D50A8-4588-42FC-8E06-0005A1A18196}" destId="{F5192B8F-0587-4329-9B23-28D2E1AFA072}" srcOrd="0" destOrd="0" presId="urn:microsoft.com/office/officeart/2005/8/layout/hList3"/>
    <dgm:cxn modelId="{AD8D03ED-AE7F-4042-8B3D-1B67E2EBDAA3}" srcId="{49DA9ADA-023F-4A23-9830-D6E28FD24BA2}" destId="{A47D50A8-4588-42FC-8E06-0005A1A18196}" srcOrd="0" destOrd="0" parTransId="{3FF05CB6-20F4-4F9D-A995-740BE05206E8}" sibTransId="{81068369-4AA0-4AD8-ACD3-A3DBF6897161}"/>
    <dgm:cxn modelId="{8F127FEE-1D6E-402F-A63E-CC412F990005}" type="presOf" srcId="{49DA9ADA-023F-4A23-9830-D6E28FD24BA2}" destId="{FCF6C562-7C7C-41C4-9CBD-0CE583436210}" srcOrd="0" destOrd="0" presId="urn:microsoft.com/office/officeart/2005/8/layout/hList3"/>
    <dgm:cxn modelId="{A64B4D7C-0108-4A31-9411-D4DCA2C295C0}" type="presParOf" srcId="{FCF6C562-7C7C-41C4-9CBD-0CE583436210}" destId="{F5192B8F-0587-4329-9B23-28D2E1AFA072}" srcOrd="0" destOrd="0" presId="urn:microsoft.com/office/officeart/2005/8/layout/hList3"/>
    <dgm:cxn modelId="{35FA0DFE-6025-4725-A778-9A516277C5D8}" type="presParOf" srcId="{FCF6C562-7C7C-41C4-9CBD-0CE583436210}" destId="{E8201636-6862-4A8A-8CD1-94EC46BE91EB}" srcOrd="1" destOrd="0" presId="urn:microsoft.com/office/officeart/2005/8/layout/hList3"/>
    <dgm:cxn modelId="{D2C14F14-1867-4B5A-A0BC-5C824104687B}" type="presParOf" srcId="{E8201636-6862-4A8A-8CD1-94EC46BE91EB}" destId="{0FE919A0-BF49-48D7-90BF-B2011217BCAB}" srcOrd="0" destOrd="0" presId="urn:microsoft.com/office/officeart/2005/8/layout/hList3"/>
    <dgm:cxn modelId="{DBB862C8-94B9-4AC6-98C1-B74EB3FF6AD5}" type="presParOf" srcId="{E8201636-6862-4A8A-8CD1-94EC46BE91EB}" destId="{26A71D4E-ECEB-48CA-80B5-F6372F14CC08}" srcOrd="1" destOrd="0" presId="urn:microsoft.com/office/officeart/2005/8/layout/hList3"/>
    <dgm:cxn modelId="{150D2432-A281-4BAC-8B2A-253E65A2635F}" type="presParOf" srcId="{FCF6C562-7C7C-41C4-9CBD-0CE583436210}" destId="{899C00BA-592B-4904-89F1-F33F14E7A40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8A6A32-9668-4C0B-93C0-91DD3FF626F3}" type="doc">
      <dgm:prSet loTypeId="urn:microsoft.com/office/officeart/2005/8/layout/pyramid1" loCatId="pyramid" qsTypeId="urn:microsoft.com/office/officeart/2005/8/quickstyle/simple1" qsCatId="simple" csTypeId="urn:microsoft.com/office/officeart/2005/8/colors/accent1_2" csCatId="accent1" phldr="1"/>
      <dgm:spPr/>
    </dgm:pt>
    <dgm:pt modelId="{A7B90BD1-62CB-448D-9103-B501C7F88473}">
      <dgm:prSet phldrT="[Texto]" custT="1"/>
      <dgm:spPr>
        <a:solidFill>
          <a:srgbClr val="FFC000"/>
        </a:solidFill>
      </dgm:spPr>
      <dgm:t>
        <a:bodyPr/>
        <a:lstStyle/>
        <a:p>
          <a:endParaRPr lang="es-ES" sz="1600" dirty="0">
            <a:solidFill>
              <a:schemeClr val="tx1"/>
            </a:solidFill>
          </a:endParaRPr>
        </a:p>
        <a:p>
          <a:r>
            <a:rPr lang="es-ES" sz="1800" dirty="0">
              <a:solidFill>
                <a:schemeClr val="tx1"/>
              </a:solidFill>
            </a:rPr>
            <a:t>FUTBOL 7</a:t>
          </a:r>
        </a:p>
      </dgm:t>
    </dgm:pt>
    <dgm:pt modelId="{E6302F31-0076-49A7-B2F9-6C9098624882}" type="parTrans" cxnId="{33A3958B-DF2B-4E56-BDDB-FAA942C95F27}">
      <dgm:prSet/>
      <dgm:spPr/>
      <dgm:t>
        <a:bodyPr/>
        <a:lstStyle/>
        <a:p>
          <a:endParaRPr lang="es-ES">
            <a:solidFill>
              <a:srgbClr val="C00000"/>
            </a:solidFill>
          </a:endParaRPr>
        </a:p>
      </dgm:t>
    </dgm:pt>
    <dgm:pt modelId="{7524516F-FA04-4B29-8753-F491A4A31C88}" type="sibTrans" cxnId="{33A3958B-DF2B-4E56-BDDB-FAA942C95F27}">
      <dgm:prSet/>
      <dgm:spPr/>
      <dgm:t>
        <a:bodyPr/>
        <a:lstStyle/>
        <a:p>
          <a:endParaRPr lang="es-ES">
            <a:solidFill>
              <a:srgbClr val="C00000"/>
            </a:solidFill>
          </a:endParaRPr>
        </a:p>
      </dgm:t>
    </dgm:pt>
    <dgm:pt modelId="{35EE2762-D246-4539-81A4-E7A2FF62363E}">
      <dgm:prSet phldrT="[Texto]" custT="1"/>
      <dgm:spPr>
        <a:solidFill>
          <a:srgbClr val="92D050"/>
        </a:solidFill>
      </dgm:spPr>
      <dgm:t>
        <a:bodyPr/>
        <a:lstStyle/>
        <a:p>
          <a:r>
            <a:rPr lang="es-ES" sz="3200" dirty="0">
              <a:solidFill>
                <a:schemeClr val="tx1"/>
              </a:solidFill>
            </a:rPr>
            <a:t>FUTBOL 6</a:t>
          </a:r>
        </a:p>
      </dgm:t>
    </dgm:pt>
    <dgm:pt modelId="{0EBDFD06-1FDD-4427-A22C-65DCB476D05C}" type="parTrans" cxnId="{7FE2C014-DF32-4CD1-B8B6-2987DBB5F505}">
      <dgm:prSet/>
      <dgm:spPr/>
      <dgm:t>
        <a:bodyPr/>
        <a:lstStyle/>
        <a:p>
          <a:endParaRPr lang="es-ES">
            <a:solidFill>
              <a:srgbClr val="C00000"/>
            </a:solidFill>
          </a:endParaRPr>
        </a:p>
      </dgm:t>
    </dgm:pt>
    <dgm:pt modelId="{BC673EE8-F983-4B6D-9DF9-BCCC6FD6399D}" type="sibTrans" cxnId="{7FE2C014-DF32-4CD1-B8B6-2987DBB5F505}">
      <dgm:prSet/>
      <dgm:spPr/>
      <dgm:t>
        <a:bodyPr/>
        <a:lstStyle/>
        <a:p>
          <a:endParaRPr lang="es-ES">
            <a:solidFill>
              <a:srgbClr val="C00000"/>
            </a:solidFill>
          </a:endParaRPr>
        </a:p>
      </dgm:t>
    </dgm:pt>
    <dgm:pt modelId="{79F81016-5F6B-4955-A033-AF2E50A81A91}">
      <dgm:prSet phldrT="[Texto]" custT="1"/>
      <dgm:spPr>
        <a:solidFill>
          <a:srgbClr val="C00000"/>
        </a:solidFill>
      </dgm:spPr>
      <dgm:t>
        <a:bodyPr/>
        <a:lstStyle/>
        <a:p>
          <a:r>
            <a:rPr lang="es-ES" sz="5400" dirty="0">
              <a:solidFill>
                <a:schemeClr val="tx1"/>
              </a:solidFill>
            </a:rPr>
            <a:t>FUTBOL 5</a:t>
          </a:r>
        </a:p>
      </dgm:t>
    </dgm:pt>
    <dgm:pt modelId="{E7A72F95-D372-4A25-B730-7BCC4FD7FDF3}" type="parTrans" cxnId="{1BA0DBC3-5FFE-401E-A226-C800F7629A64}">
      <dgm:prSet/>
      <dgm:spPr/>
      <dgm:t>
        <a:bodyPr/>
        <a:lstStyle/>
        <a:p>
          <a:endParaRPr lang="es-ES">
            <a:solidFill>
              <a:srgbClr val="C00000"/>
            </a:solidFill>
          </a:endParaRPr>
        </a:p>
      </dgm:t>
    </dgm:pt>
    <dgm:pt modelId="{9D5C827C-EC3F-4EA4-B1F9-AEBC418A140B}" type="sibTrans" cxnId="{1BA0DBC3-5FFE-401E-A226-C800F7629A64}">
      <dgm:prSet/>
      <dgm:spPr/>
      <dgm:t>
        <a:bodyPr/>
        <a:lstStyle/>
        <a:p>
          <a:endParaRPr lang="es-ES">
            <a:solidFill>
              <a:srgbClr val="C00000"/>
            </a:solidFill>
          </a:endParaRPr>
        </a:p>
      </dgm:t>
    </dgm:pt>
    <dgm:pt modelId="{FD03B934-753A-4116-ABD2-486D63A06B5A}" type="pres">
      <dgm:prSet presAssocID="{FB8A6A32-9668-4C0B-93C0-91DD3FF626F3}" presName="Name0" presStyleCnt="0">
        <dgm:presLayoutVars>
          <dgm:dir/>
          <dgm:animLvl val="lvl"/>
          <dgm:resizeHandles val="exact"/>
        </dgm:presLayoutVars>
      </dgm:prSet>
      <dgm:spPr/>
    </dgm:pt>
    <dgm:pt modelId="{2C77AAD3-38ED-4D92-905B-76FDA3CF7C04}" type="pres">
      <dgm:prSet presAssocID="{A7B90BD1-62CB-448D-9103-B501C7F88473}" presName="Name8" presStyleCnt="0"/>
      <dgm:spPr/>
    </dgm:pt>
    <dgm:pt modelId="{85175C1E-0AF4-469E-8D25-153E99FAE30F}" type="pres">
      <dgm:prSet presAssocID="{A7B90BD1-62CB-448D-9103-B501C7F88473}" presName="level" presStyleLbl="node1" presStyleIdx="0" presStyleCnt="3" custScaleX="99951" custScaleY="98913" custLinFactNeighborY="0">
        <dgm:presLayoutVars>
          <dgm:chMax val="1"/>
          <dgm:bulletEnabled val="1"/>
        </dgm:presLayoutVars>
      </dgm:prSet>
      <dgm:spPr/>
    </dgm:pt>
    <dgm:pt modelId="{539662CF-02E7-4179-BDA2-680AFE79850C}" type="pres">
      <dgm:prSet presAssocID="{A7B90BD1-62CB-448D-9103-B501C7F88473}" presName="levelTx" presStyleLbl="revTx" presStyleIdx="0" presStyleCnt="0">
        <dgm:presLayoutVars>
          <dgm:chMax val="1"/>
          <dgm:bulletEnabled val="1"/>
        </dgm:presLayoutVars>
      </dgm:prSet>
      <dgm:spPr/>
    </dgm:pt>
    <dgm:pt modelId="{E58C33FD-29F8-49DF-BE8A-7BEFB24C12D5}" type="pres">
      <dgm:prSet presAssocID="{35EE2762-D246-4539-81A4-E7A2FF62363E}" presName="Name8" presStyleCnt="0"/>
      <dgm:spPr/>
    </dgm:pt>
    <dgm:pt modelId="{503F70C9-671B-449B-BC22-81135253A004}" type="pres">
      <dgm:prSet presAssocID="{35EE2762-D246-4539-81A4-E7A2FF62363E}" presName="level" presStyleLbl="node1" presStyleIdx="1" presStyleCnt="3">
        <dgm:presLayoutVars>
          <dgm:chMax val="1"/>
          <dgm:bulletEnabled val="1"/>
        </dgm:presLayoutVars>
      </dgm:prSet>
      <dgm:spPr/>
    </dgm:pt>
    <dgm:pt modelId="{248D686F-2C33-4647-9AAD-80D95406AD75}" type="pres">
      <dgm:prSet presAssocID="{35EE2762-D246-4539-81A4-E7A2FF62363E}" presName="levelTx" presStyleLbl="revTx" presStyleIdx="0" presStyleCnt="0">
        <dgm:presLayoutVars>
          <dgm:chMax val="1"/>
          <dgm:bulletEnabled val="1"/>
        </dgm:presLayoutVars>
      </dgm:prSet>
      <dgm:spPr/>
    </dgm:pt>
    <dgm:pt modelId="{E4FBAFB0-0A82-40DF-A50E-4065A5FDE7B5}" type="pres">
      <dgm:prSet presAssocID="{79F81016-5F6B-4955-A033-AF2E50A81A91}" presName="Name8" presStyleCnt="0"/>
      <dgm:spPr/>
    </dgm:pt>
    <dgm:pt modelId="{9D727CF8-B8E3-47D3-8E98-6227EA5FE1BE}" type="pres">
      <dgm:prSet presAssocID="{79F81016-5F6B-4955-A033-AF2E50A81A91}" presName="level" presStyleLbl="node1" presStyleIdx="2" presStyleCnt="3" custLinFactNeighborX="-1181">
        <dgm:presLayoutVars>
          <dgm:chMax val="1"/>
          <dgm:bulletEnabled val="1"/>
        </dgm:presLayoutVars>
      </dgm:prSet>
      <dgm:spPr/>
    </dgm:pt>
    <dgm:pt modelId="{233DCA5B-CBA0-4CCB-9575-C3310E7B4AFF}" type="pres">
      <dgm:prSet presAssocID="{79F81016-5F6B-4955-A033-AF2E50A81A91}" presName="levelTx" presStyleLbl="revTx" presStyleIdx="0" presStyleCnt="0">
        <dgm:presLayoutVars>
          <dgm:chMax val="1"/>
          <dgm:bulletEnabled val="1"/>
        </dgm:presLayoutVars>
      </dgm:prSet>
      <dgm:spPr/>
    </dgm:pt>
  </dgm:ptLst>
  <dgm:cxnLst>
    <dgm:cxn modelId="{FCAB6304-E845-433F-9EBD-CD5F0CDF3F5E}" type="presOf" srcId="{35EE2762-D246-4539-81A4-E7A2FF62363E}" destId="{503F70C9-671B-449B-BC22-81135253A004}" srcOrd="0" destOrd="0" presId="urn:microsoft.com/office/officeart/2005/8/layout/pyramid1"/>
    <dgm:cxn modelId="{7FE2C014-DF32-4CD1-B8B6-2987DBB5F505}" srcId="{FB8A6A32-9668-4C0B-93C0-91DD3FF626F3}" destId="{35EE2762-D246-4539-81A4-E7A2FF62363E}" srcOrd="1" destOrd="0" parTransId="{0EBDFD06-1FDD-4427-A22C-65DCB476D05C}" sibTransId="{BC673EE8-F983-4B6D-9DF9-BCCC6FD6399D}"/>
    <dgm:cxn modelId="{22726715-FA66-478A-BE93-70F6B0A542CE}" type="presOf" srcId="{A7B90BD1-62CB-448D-9103-B501C7F88473}" destId="{539662CF-02E7-4179-BDA2-680AFE79850C}" srcOrd="1" destOrd="0" presId="urn:microsoft.com/office/officeart/2005/8/layout/pyramid1"/>
    <dgm:cxn modelId="{33A3958B-DF2B-4E56-BDDB-FAA942C95F27}" srcId="{FB8A6A32-9668-4C0B-93C0-91DD3FF626F3}" destId="{A7B90BD1-62CB-448D-9103-B501C7F88473}" srcOrd="0" destOrd="0" parTransId="{E6302F31-0076-49A7-B2F9-6C9098624882}" sibTransId="{7524516F-FA04-4B29-8753-F491A4A31C88}"/>
    <dgm:cxn modelId="{D6DBE796-4C58-44E7-92F6-96FDFFA25AE1}" type="presOf" srcId="{FB8A6A32-9668-4C0B-93C0-91DD3FF626F3}" destId="{FD03B934-753A-4116-ABD2-486D63A06B5A}" srcOrd="0" destOrd="0" presId="urn:microsoft.com/office/officeart/2005/8/layout/pyramid1"/>
    <dgm:cxn modelId="{50FEA6B1-B4A8-495A-B964-BACF2FEA2841}" type="presOf" srcId="{79F81016-5F6B-4955-A033-AF2E50A81A91}" destId="{9D727CF8-B8E3-47D3-8E98-6227EA5FE1BE}" srcOrd="0" destOrd="0" presId="urn:microsoft.com/office/officeart/2005/8/layout/pyramid1"/>
    <dgm:cxn modelId="{1BA0DBC3-5FFE-401E-A226-C800F7629A64}" srcId="{FB8A6A32-9668-4C0B-93C0-91DD3FF626F3}" destId="{79F81016-5F6B-4955-A033-AF2E50A81A91}" srcOrd="2" destOrd="0" parTransId="{E7A72F95-D372-4A25-B730-7BCC4FD7FDF3}" sibTransId="{9D5C827C-EC3F-4EA4-B1F9-AEBC418A140B}"/>
    <dgm:cxn modelId="{3BF808CA-FAA8-4B9D-BD8A-67B28FD444E4}" type="presOf" srcId="{A7B90BD1-62CB-448D-9103-B501C7F88473}" destId="{85175C1E-0AF4-469E-8D25-153E99FAE30F}" srcOrd="0" destOrd="0" presId="urn:microsoft.com/office/officeart/2005/8/layout/pyramid1"/>
    <dgm:cxn modelId="{39930CEB-2A5B-4B66-BAB4-794701C0C69B}" type="presOf" srcId="{79F81016-5F6B-4955-A033-AF2E50A81A91}" destId="{233DCA5B-CBA0-4CCB-9575-C3310E7B4AFF}" srcOrd="1" destOrd="0" presId="urn:microsoft.com/office/officeart/2005/8/layout/pyramid1"/>
    <dgm:cxn modelId="{A68870EF-0460-45C4-B5AA-C21C038566DA}" type="presOf" srcId="{35EE2762-D246-4539-81A4-E7A2FF62363E}" destId="{248D686F-2C33-4647-9AAD-80D95406AD75}" srcOrd="1" destOrd="0" presId="urn:microsoft.com/office/officeart/2005/8/layout/pyramid1"/>
    <dgm:cxn modelId="{CA573986-539A-47C5-A77A-85991DE17561}" type="presParOf" srcId="{FD03B934-753A-4116-ABD2-486D63A06B5A}" destId="{2C77AAD3-38ED-4D92-905B-76FDA3CF7C04}" srcOrd="0" destOrd="0" presId="urn:microsoft.com/office/officeart/2005/8/layout/pyramid1"/>
    <dgm:cxn modelId="{2E17CEE0-75E6-4546-82B9-6AB437EF30A0}" type="presParOf" srcId="{2C77AAD3-38ED-4D92-905B-76FDA3CF7C04}" destId="{85175C1E-0AF4-469E-8D25-153E99FAE30F}" srcOrd="0" destOrd="0" presId="urn:microsoft.com/office/officeart/2005/8/layout/pyramid1"/>
    <dgm:cxn modelId="{F4125CCB-667B-4B3F-95FD-759B0D6E8E42}" type="presParOf" srcId="{2C77AAD3-38ED-4D92-905B-76FDA3CF7C04}" destId="{539662CF-02E7-4179-BDA2-680AFE79850C}" srcOrd="1" destOrd="0" presId="urn:microsoft.com/office/officeart/2005/8/layout/pyramid1"/>
    <dgm:cxn modelId="{D8A8106B-39AE-4DF8-8891-DB172BD21C4E}" type="presParOf" srcId="{FD03B934-753A-4116-ABD2-486D63A06B5A}" destId="{E58C33FD-29F8-49DF-BE8A-7BEFB24C12D5}" srcOrd="1" destOrd="0" presId="urn:microsoft.com/office/officeart/2005/8/layout/pyramid1"/>
    <dgm:cxn modelId="{73DEFE5C-DDED-4148-B30D-90EBC2BB9551}" type="presParOf" srcId="{E58C33FD-29F8-49DF-BE8A-7BEFB24C12D5}" destId="{503F70C9-671B-449B-BC22-81135253A004}" srcOrd="0" destOrd="0" presId="urn:microsoft.com/office/officeart/2005/8/layout/pyramid1"/>
    <dgm:cxn modelId="{E9451BF3-DD35-464C-A1CF-3C1DDEABDFC5}" type="presParOf" srcId="{E58C33FD-29F8-49DF-BE8A-7BEFB24C12D5}" destId="{248D686F-2C33-4647-9AAD-80D95406AD75}" srcOrd="1" destOrd="0" presId="urn:microsoft.com/office/officeart/2005/8/layout/pyramid1"/>
    <dgm:cxn modelId="{3A667203-CA08-4655-8495-3B3053196F7D}" type="presParOf" srcId="{FD03B934-753A-4116-ABD2-486D63A06B5A}" destId="{E4FBAFB0-0A82-40DF-A50E-4065A5FDE7B5}" srcOrd="2" destOrd="0" presId="urn:microsoft.com/office/officeart/2005/8/layout/pyramid1"/>
    <dgm:cxn modelId="{A724E03B-C7D9-48ED-BA07-0929B4210945}" type="presParOf" srcId="{E4FBAFB0-0A82-40DF-A50E-4065A5FDE7B5}" destId="{9D727CF8-B8E3-47D3-8E98-6227EA5FE1BE}" srcOrd="0" destOrd="0" presId="urn:microsoft.com/office/officeart/2005/8/layout/pyramid1"/>
    <dgm:cxn modelId="{6913C8DF-FA52-4399-99E6-04EB883F6FD1}" type="presParOf" srcId="{E4FBAFB0-0A82-40DF-A50E-4065A5FDE7B5}" destId="{233DCA5B-CBA0-4CCB-9575-C3310E7B4AF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DA9ADA-023F-4A23-9830-D6E28FD24BA2}"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s-ES"/>
        </a:p>
      </dgm:t>
    </dgm:pt>
    <dgm:pt modelId="{F5EA0303-458C-4AAF-B621-30EBC03768F3}">
      <dgm:prSet phldrT="[Texto]"/>
      <dgm:spPr/>
      <dgm:t>
        <a:bodyPr/>
        <a:lstStyle/>
        <a:p>
          <a:r>
            <a:rPr lang="es-ES" dirty="0"/>
            <a:t>FUTBOL</a:t>
          </a:r>
        </a:p>
      </dgm:t>
    </dgm:pt>
    <dgm:pt modelId="{F34CEB89-17DD-4A70-93EC-9EE4A7C17C22}" type="parTrans" cxnId="{A80EFA06-5E5F-482A-995C-6C51AD14524B}">
      <dgm:prSet/>
      <dgm:spPr/>
      <dgm:t>
        <a:bodyPr/>
        <a:lstStyle/>
        <a:p>
          <a:endParaRPr lang="es-ES"/>
        </a:p>
      </dgm:t>
    </dgm:pt>
    <dgm:pt modelId="{E5916C41-32F7-450F-A13B-6783844902AD}" type="sibTrans" cxnId="{A80EFA06-5E5F-482A-995C-6C51AD14524B}">
      <dgm:prSet/>
      <dgm:spPr/>
      <dgm:t>
        <a:bodyPr/>
        <a:lstStyle/>
        <a:p>
          <a:endParaRPr lang="es-ES"/>
        </a:p>
      </dgm:t>
    </dgm:pt>
    <dgm:pt modelId="{8AE1F37B-68ED-40CA-BE1F-B9664FDED118}">
      <dgm:prSet phldrT="[Texto]"/>
      <dgm:spPr>
        <a:gradFill rotWithShape="0">
          <a:gsLst>
            <a:gs pos="0">
              <a:srgbClr val="FFFF00"/>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gradFill>
      </dgm:spPr>
      <dgm:t>
        <a:bodyPr/>
        <a:lstStyle/>
        <a:p>
          <a:r>
            <a:rPr lang="es-ES" dirty="0"/>
            <a:t>GAUDIR</a:t>
          </a:r>
        </a:p>
      </dgm:t>
    </dgm:pt>
    <dgm:pt modelId="{C9590769-5177-47D4-9AC3-27F8F8608EA5}" type="parTrans" cxnId="{06AE4F76-210A-48CE-8967-7193FA480002}">
      <dgm:prSet/>
      <dgm:spPr/>
      <dgm:t>
        <a:bodyPr/>
        <a:lstStyle/>
        <a:p>
          <a:endParaRPr lang="es-ES"/>
        </a:p>
      </dgm:t>
    </dgm:pt>
    <dgm:pt modelId="{2291884C-6370-4044-B8AF-D58FE1D1FF64}" type="sibTrans" cxnId="{06AE4F76-210A-48CE-8967-7193FA480002}">
      <dgm:prSet/>
      <dgm:spPr/>
      <dgm:t>
        <a:bodyPr/>
        <a:lstStyle/>
        <a:p>
          <a:endParaRPr lang="es-ES"/>
        </a:p>
      </dgm:t>
    </dgm:pt>
    <dgm:pt modelId="{1EDD4E21-4162-4015-A2CE-6D4C37F30F12}">
      <dgm:prSet phldrT="[Texto]"/>
      <dgm:spPr/>
      <dgm:t>
        <a:bodyPr/>
        <a:lstStyle/>
        <a:p>
          <a:r>
            <a:rPr lang="es-ES" dirty="0"/>
            <a:t>APRENDRE</a:t>
          </a:r>
        </a:p>
      </dgm:t>
    </dgm:pt>
    <dgm:pt modelId="{DF55CF08-ABC5-4B76-96B4-78E3E925B1D9}" type="parTrans" cxnId="{CD5B83E3-62C0-4B97-8319-F3B935BA94C1}">
      <dgm:prSet/>
      <dgm:spPr/>
      <dgm:t>
        <a:bodyPr/>
        <a:lstStyle/>
        <a:p>
          <a:endParaRPr lang="es-ES"/>
        </a:p>
      </dgm:t>
    </dgm:pt>
    <dgm:pt modelId="{B2A6F18D-A717-413F-A855-A3132B8C724E}" type="sibTrans" cxnId="{CD5B83E3-62C0-4B97-8319-F3B935BA94C1}">
      <dgm:prSet/>
      <dgm:spPr/>
      <dgm:t>
        <a:bodyPr/>
        <a:lstStyle/>
        <a:p>
          <a:endParaRPr lang="es-ES"/>
        </a:p>
      </dgm:t>
    </dgm:pt>
    <dgm:pt modelId="{82E24997-A84F-4993-A655-59975BB9CBDF}">
      <dgm:prSet phldrT="[Texto]"/>
      <dgm:spPr/>
      <dgm:t>
        <a:bodyPr/>
        <a:lstStyle/>
        <a:p>
          <a:r>
            <a:rPr lang="es-ES" dirty="0"/>
            <a:t>FER ESPORT</a:t>
          </a:r>
        </a:p>
      </dgm:t>
    </dgm:pt>
    <dgm:pt modelId="{7BBB5376-49BB-4FE4-8E42-9EF9DA00E9ED}" type="parTrans" cxnId="{71F37A26-FC9C-4C97-BE79-FB1E9A1006EF}">
      <dgm:prSet/>
      <dgm:spPr/>
      <dgm:t>
        <a:bodyPr/>
        <a:lstStyle/>
        <a:p>
          <a:endParaRPr lang="es-ES"/>
        </a:p>
      </dgm:t>
    </dgm:pt>
    <dgm:pt modelId="{17517A9F-1497-4473-84DB-C3AB4127F419}" type="sibTrans" cxnId="{71F37A26-FC9C-4C97-BE79-FB1E9A1006EF}">
      <dgm:prSet/>
      <dgm:spPr/>
      <dgm:t>
        <a:bodyPr/>
        <a:lstStyle/>
        <a:p>
          <a:endParaRPr lang="es-ES"/>
        </a:p>
      </dgm:t>
    </dgm:pt>
    <dgm:pt modelId="{F7716663-49B9-4F55-86E6-9251440EBE33}" type="pres">
      <dgm:prSet presAssocID="{49DA9ADA-023F-4A23-9830-D6E28FD24BA2}" presName="cycle" presStyleCnt="0">
        <dgm:presLayoutVars>
          <dgm:chMax val="1"/>
          <dgm:dir/>
          <dgm:animLvl val="ctr"/>
          <dgm:resizeHandles val="exact"/>
        </dgm:presLayoutVars>
      </dgm:prSet>
      <dgm:spPr/>
    </dgm:pt>
    <dgm:pt modelId="{0DBBFD15-F5BB-46A5-A662-501DC21A24C2}" type="pres">
      <dgm:prSet presAssocID="{F5EA0303-458C-4AAF-B621-30EBC03768F3}" presName="centerShape" presStyleLbl="node0" presStyleIdx="0" presStyleCnt="1" custScaleX="134508" custScaleY="129286"/>
      <dgm:spPr/>
    </dgm:pt>
    <dgm:pt modelId="{0A65EF67-015F-4468-BD96-3260D2EDE90D}" type="pres">
      <dgm:prSet presAssocID="{C9590769-5177-47D4-9AC3-27F8F8608EA5}" presName="parTrans" presStyleLbl="bgSibTrans2D1" presStyleIdx="0" presStyleCnt="3"/>
      <dgm:spPr/>
    </dgm:pt>
    <dgm:pt modelId="{C70D24CA-2054-4F78-9F37-2799D88FC159}" type="pres">
      <dgm:prSet presAssocID="{8AE1F37B-68ED-40CA-BE1F-B9664FDED118}" presName="node" presStyleLbl="node1" presStyleIdx="0" presStyleCnt="3">
        <dgm:presLayoutVars>
          <dgm:bulletEnabled val="1"/>
        </dgm:presLayoutVars>
      </dgm:prSet>
      <dgm:spPr/>
    </dgm:pt>
    <dgm:pt modelId="{6B01ECAD-7976-4087-8D3D-490B0DC7BEDE}" type="pres">
      <dgm:prSet presAssocID="{DF55CF08-ABC5-4B76-96B4-78E3E925B1D9}" presName="parTrans" presStyleLbl="bgSibTrans2D1" presStyleIdx="1" presStyleCnt="3"/>
      <dgm:spPr/>
    </dgm:pt>
    <dgm:pt modelId="{A1CE76D3-B26B-4E29-9802-A05F2DD8C1FB}" type="pres">
      <dgm:prSet presAssocID="{1EDD4E21-4162-4015-A2CE-6D4C37F30F12}" presName="node" presStyleLbl="node1" presStyleIdx="1" presStyleCnt="3">
        <dgm:presLayoutVars>
          <dgm:bulletEnabled val="1"/>
        </dgm:presLayoutVars>
      </dgm:prSet>
      <dgm:spPr/>
    </dgm:pt>
    <dgm:pt modelId="{D772203F-5177-4A06-A5EE-4E304AC43C8D}" type="pres">
      <dgm:prSet presAssocID="{7BBB5376-49BB-4FE4-8E42-9EF9DA00E9ED}" presName="parTrans" presStyleLbl="bgSibTrans2D1" presStyleIdx="2" presStyleCnt="3"/>
      <dgm:spPr/>
    </dgm:pt>
    <dgm:pt modelId="{71E7AF9B-2090-43B8-9A58-2B5EC130397E}" type="pres">
      <dgm:prSet presAssocID="{82E24997-A84F-4993-A655-59975BB9CBDF}" presName="node" presStyleLbl="node1" presStyleIdx="2" presStyleCnt="3">
        <dgm:presLayoutVars>
          <dgm:bulletEnabled val="1"/>
        </dgm:presLayoutVars>
      </dgm:prSet>
      <dgm:spPr/>
    </dgm:pt>
  </dgm:ptLst>
  <dgm:cxnLst>
    <dgm:cxn modelId="{A80EFA06-5E5F-482A-995C-6C51AD14524B}" srcId="{49DA9ADA-023F-4A23-9830-D6E28FD24BA2}" destId="{F5EA0303-458C-4AAF-B621-30EBC03768F3}" srcOrd="0" destOrd="0" parTransId="{F34CEB89-17DD-4A70-93EC-9EE4A7C17C22}" sibTransId="{E5916C41-32F7-450F-A13B-6783844902AD}"/>
    <dgm:cxn modelId="{486ABF23-FACD-4E7D-A01D-7964231C9ED3}" type="presOf" srcId="{C9590769-5177-47D4-9AC3-27F8F8608EA5}" destId="{0A65EF67-015F-4468-BD96-3260D2EDE90D}" srcOrd="0" destOrd="0" presId="urn:microsoft.com/office/officeart/2005/8/layout/radial4"/>
    <dgm:cxn modelId="{71F37A26-FC9C-4C97-BE79-FB1E9A1006EF}" srcId="{F5EA0303-458C-4AAF-B621-30EBC03768F3}" destId="{82E24997-A84F-4993-A655-59975BB9CBDF}" srcOrd="2" destOrd="0" parTransId="{7BBB5376-49BB-4FE4-8E42-9EF9DA00E9ED}" sibTransId="{17517A9F-1497-4473-84DB-C3AB4127F419}"/>
    <dgm:cxn modelId="{B37DA15B-1D88-470F-96D9-5762B64256D0}" type="presOf" srcId="{82E24997-A84F-4993-A655-59975BB9CBDF}" destId="{71E7AF9B-2090-43B8-9A58-2B5EC130397E}" srcOrd="0" destOrd="0" presId="urn:microsoft.com/office/officeart/2005/8/layout/radial4"/>
    <dgm:cxn modelId="{5D958665-A101-4535-B938-2A41E72BECB0}" type="presOf" srcId="{DF55CF08-ABC5-4B76-96B4-78E3E925B1D9}" destId="{6B01ECAD-7976-4087-8D3D-490B0DC7BEDE}" srcOrd="0" destOrd="0" presId="urn:microsoft.com/office/officeart/2005/8/layout/radial4"/>
    <dgm:cxn modelId="{5E5EBB69-1D27-48E4-80CC-BE7806AB414E}" type="presOf" srcId="{1EDD4E21-4162-4015-A2CE-6D4C37F30F12}" destId="{A1CE76D3-B26B-4E29-9802-A05F2DD8C1FB}" srcOrd="0" destOrd="0" presId="urn:microsoft.com/office/officeart/2005/8/layout/radial4"/>
    <dgm:cxn modelId="{06AE4F76-210A-48CE-8967-7193FA480002}" srcId="{F5EA0303-458C-4AAF-B621-30EBC03768F3}" destId="{8AE1F37B-68ED-40CA-BE1F-B9664FDED118}" srcOrd="0" destOrd="0" parTransId="{C9590769-5177-47D4-9AC3-27F8F8608EA5}" sibTransId="{2291884C-6370-4044-B8AF-D58FE1D1FF64}"/>
    <dgm:cxn modelId="{85B9D884-66EC-4732-8263-362B3DA864D2}" type="presOf" srcId="{F5EA0303-458C-4AAF-B621-30EBC03768F3}" destId="{0DBBFD15-F5BB-46A5-A662-501DC21A24C2}" srcOrd="0" destOrd="0" presId="urn:microsoft.com/office/officeart/2005/8/layout/radial4"/>
    <dgm:cxn modelId="{625C39CB-F1A4-4A9D-871C-E9484EA57ADA}" type="presOf" srcId="{7BBB5376-49BB-4FE4-8E42-9EF9DA00E9ED}" destId="{D772203F-5177-4A06-A5EE-4E304AC43C8D}" srcOrd="0" destOrd="0" presId="urn:microsoft.com/office/officeart/2005/8/layout/radial4"/>
    <dgm:cxn modelId="{527282DD-624B-4D97-9C31-399543CDE127}" type="presOf" srcId="{8AE1F37B-68ED-40CA-BE1F-B9664FDED118}" destId="{C70D24CA-2054-4F78-9F37-2799D88FC159}" srcOrd="0" destOrd="0" presId="urn:microsoft.com/office/officeart/2005/8/layout/radial4"/>
    <dgm:cxn modelId="{CD5B83E3-62C0-4B97-8319-F3B935BA94C1}" srcId="{F5EA0303-458C-4AAF-B621-30EBC03768F3}" destId="{1EDD4E21-4162-4015-A2CE-6D4C37F30F12}" srcOrd="1" destOrd="0" parTransId="{DF55CF08-ABC5-4B76-96B4-78E3E925B1D9}" sibTransId="{B2A6F18D-A717-413F-A855-A3132B8C724E}"/>
    <dgm:cxn modelId="{D55360E9-D3AD-459E-8D83-6F18940AFAA1}" type="presOf" srcId="{49DA9ADA-023F-4A23-9830-D6E28FD24BA2}" destId="{F7716663-49B9-4F55-86E6-9251440EBE33}" srcOrd="0" destOrd="0" presId="urn:microsoft.com/office/officeart/2005/8/layout/radial4"/>
    <dgm:cxn modelId="{FA48F02F-68CD-4C3E-BA4F-055501D3D90D}" type="presParOf" srcId="{F7716663-49B9-4F55-86E6-9251440EBE33}" destId="{0DBBFD15-F5BB-46A5-A662-501DC21A24C2}" srcOrd="0" destOrd="0" presId="urn:microsoft.com/office/officeart/2005/8/layout/radial4"/>
    <dgm:cxn modelId="{ED9F2DFF-6F4A-4287-9F3D-F1F48522D6ED}" type="presParOf" srcId="{F7716663-49B9-4F55-86E6-9251440EBE33}" destId="{0A65EF67-015F-4468-BD96-3260D2EDE90D}" srcOrd="1" destOrd="0" presId="urn:microsoft.com/office/officeart/2005/8/layout/radial4"/>
    <dgm:cxn modelId="{3DBC4DC4-F97F-4460-A2F6-2ED2B48330C9}" type="presParOf" srcId="{F7716663-49B9-4F55-86E6-9251440EBE33}" destId="{C70D24CA-2054-4F78-9F37-2799D88FC159}" srcOrd="2" destOrd="0" presId="urn:microsoft.com/office/officeart/2005/8/layout/radial4"/>
    <dgm:cxn modelId="{16E7873D-DE11-46F7-93D4-79F9060AFB47}" type="presParOf" srcId="{F7716663-49B9-4F55-86E6-9251440EBE33}" destId="{6B01ECAD-7976-4087-8D3D-490B0DC7BEDE}" srcOrd="3" destOrd="0" presId="urn:microsoft.com/office/officeart/2005/8/layout/radial4"/>
    <dgm:cxn modelId="{6B613AE2-8DEA-49AC-814B-FF12B724FC56}" type="presParOf" srcId="{F7716663-49B9-4F55-86E6-9251440EBE33}" destId="{A1CE76D3-B26B-4E29-9802-A05F2DD8C1FB}" srcOrd="4" destOrd="0" presId="urn:microsoft.com/office/officeart/2005/8/layout/radial4"/>
    <dgm:cxn modelId="{677A41E9-541D-4446-98B1-D138D4D625DF}" type="presParOf" srcId="{F7716663-49B9-4F55-86E6-9251440EBE33}" destId="{D772203F-5177-4A06-A5EE-4E304AC43C8D}" srcOrd="5" destOrd="0" presId="urn:microsoft.com/office/officeart/2005/8/layout/radial4"/>
    <dgm:cxn modelId="{CBF76B6A-F8C2-4362-8C7D-4926CEBEB7A0}" type="presParOf" srcId="{F7716663-49B9-4F55-86E6-9251440EBE33}" destId="{71E7AF9B-2090-43B8-9A58-2B5EC130397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F3DA4-24F6-4AB0-9343-EB131C8C2BB8}">
      <dsp:nvSpPr>
        <dsp:cNvPr id="0" name=""/>
        <dsp:cNvSpPr/>
      </dsp:nvSpPr>
      <dsp:spPr>
        <a:xfrm>
          <a:off x="1502638" y="396206"/>
          <a:ext cx="1581295" cy="445442"/>
        </a:xfrm>
        <a:prstGeom prst="roundRect">
          <a:avLst>
            <a:gd name="adj" fmla="val 10000"/>
          </a:avLst>
        </a:prstGeom>
        <a:solidFill>
          <a:srgbClr val="92D05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ALTRES</a:t>
          </a:r>
        </a:p>
      </dsp:txBody>
      <dsp:txXfrm>
        <a:off x="1515685" y="409253"/>
        <a:ext cx="1555201" cy="419348"/>
      </dsp:txXfrm>
    </dsp:sp>
    <dsp:sp modelId="{F3DCCC5E-DB4C-48DE-8A6F-A27F27955027}">
      <dsp:nvSpPr>
        <dsp:cNvPr id="0" name=""/>
        <dsp:cNvSpPr/>
      </dsp:nvSpPr>
      <dsp:spPr>
        <a:xfrm>
          <a:off x="4022930" y="212851"/>
          <a:ext cx="1767161" cy="676899"/>
        </a:xfrm>
        <a:prstGeom prst="roundRect">
          <a:avLst>
            <a:gd name="adj" fmla="val 10000"/>
          </a:avLst>
        </a:prstGeom>
        <a:blipFill rotWithShape="0">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s-ES" sz="1900" kern="1200" dirty="0"/>
        </a:p>
      </dsp:txBody>
      <dsp:txXfrm>
        <a:off x="4042756" y="232677"/>
        <a:ext cx="1727509" cy="637247"/>
      </dsp:txXfrm>
    </dsp:sp>
    <dsp:sp modelId="{9E63C864-6649-4B6B-BDED-6384E06754D4}">
      <dsp:nvSpPr>
        <dsp:cNvPr id="0" name=""/>
        <dsp:cNvSpPr/>
      </dsp:nvSpPr>
      <dsp:spPr>
        <a:xfrm>
          <a:off x="3054939" y="3733614"/>
          <a:ext cx="658873" cy="658873"/>
        </a:xfrm>
        <a:prstGeom prst="triangle">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2FB9C-5F34-42EB-A53D-CD420F0EA0B0}">
      <dsp:nvSpPr>
        <dsp:cNvPr id="0" name=""/>
        <dsp:cNvSpPr/>
      </dsp:nvSpPr>
      <dsp:spPr>
        <a:xfrm rot="240000">
          <a:off x="1407152" y="3451280"/>
          <a:ext cx="3954446" cy="276521"/>
        </a:xfrm>
        <a:prstGeom prst="rect">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282E0-65AF-4178-89DA-D6DA02DFF9E5}">
      <dsp:nvSpPr>
        <dsp:cNvPr id="0" name=""/>
        <dsp:cNvSpPr/>
      </dsp:nvSpPr>
      <dsp:spPr>
        <a:xfrm rot="240000">
          <a:off x="3785709" y="2953115"/>
          <a:ext cx="1569276" cy="541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JUGAR</a:t>
          </a:r>
        </a:p>
      </dsp:txBody>
      <dsp:txXfrm>
        <a:off x="3812164" y="2979570"/>
        <a:ext cx="1516366" cy="489031"/>
      </dsp:txXfrm>
    </dsp:sp>
    <dsp:sp modelId="{D4323F08-72B1-450B-A0F0-58C28DFB7D3A}">
      <dsp:nvSpPr>
        <dsp:cNvPr id="0" name=""/>
        <dsp:cNvSpPr/>
      </dsp:nvSpPr>
      <dsp:spPr>
        <a:xfrm rot="240000">
          <a:off x="3829634" y="2373307"/>
          <a:ext cx="1569276" cy="541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VALORS</a:t>
          </a:r>
        </a:p>
      </dsp:txBody>
      <dsp:txXfrm>
        <a:off x="3856089" y="2399762"/>
        <a:ext cx="1516366" cy="489031"/>
      </dsp:txXfrm>
    </dsp:sp>
    <dsp:sp modelId="{7B3C3FC4-54A4-409A-B43B-368F9237B1DB}">
      <dsp:nvSpPr>
        <dsp:cNvPr id="0" name=""/>
        <dsp:cNvSpPr/>
      </dsp:nvSpPr>
      <dsp:spPr>
        <a:xfrm rot="240000">
          <a:off x="3873559" y="1793498"/>
          <a:ext cx="1569276" cy="541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ENSENYAR</a:t>
          </a:r>
        </a:p>
      </dsp:txBody>
      <dsp:txXfrm>
        <a:off x="3900014" y="1819953"/>
        <a:ext cx="1516366" cy="489031"/>
      </dsp:txXfrm>
    </dsp:sp>
    <dsp:sp modelId="{F252C179-2109-44E8-BAEB-6232EB40C5B9}">
      <dsp:nvSpPr>
        <dsp:cNvPr id="0" name=""/>
        <dsp:cNvSpPr/>
      </dsp:nvSpPr>
      <dsp:spPr>
        <a:xfrm rot="240000">
          <a:off x="3917483" y="1213690"/>
          <a:ext cx="1569276" cy="541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EDUCAR</a:t>
          </a:r>
        </a:p>
      </dsp:txBody>
      <dsp:txXfrm>
        <a:off x="3943938" y="1240145"/>
        <a:ext cx="1516366" cy="489031"/>
      </dsp:txXfrm>
    </dsp:sp>
    <dsp:sp modelId="{0F58F065-91DC-4228-A9D5-E57F1BEDD67D}">
      <dsp:nvSpPr>
        <dsp:cNvPr id="0" name=""/>
        <dsp:cNvSpPr/>
      </dsp:nvSpPr>
      <dsp:spPr>
        <a:xfrm rot="240000">
          <a:off x="1501615" y="2794986"/>
          <a:ext cx="1569276" cy="541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GUANYAR</a:t>
          </a:r>
        </a:p>
      </dsp:txBody>
      <dsp:txXfrm>
        <a:off x="1528070" y="2821441"/>
        <a:ext cx="1516366" cy="489031"/>
      </dsp:txXfrm>
    </dsp:sp>
    <dsp:sp modelId="{44672D54-F7B0-467E-840F-A734103B7054}">
      <dsp:nvSpPr>
        <dsp:cNvPr id="0" name=""/>
        <dsp:cNvSpPr/>
      </dsp:nvSpPr>
      <dsp:spPr>
        <a:xfrm rot="240000">
          <a:off x="1545540" y="2215177"/>
          <a:ext cx="1569276" cy="541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COMPETIR</a:t>
          </a:r>
        </a:p>
      </dsp:txBody>
      <dsp:txXfrm>
        <a:off x="1571995" y="2241632"/>
        <a:ext cx="1516366" cy="489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92B8F-0587-4329-9B23-28D2E1AFA072}">
      <dsp:nvSpPr>
        <dsp:cNvPr id="0" name=""/>
        <dsp:cNvSpPr/>
      </dsp:nvSpPr>
      <dsp:spPr>
        <a:xfrm>
          <a:off x="0" y="-38372"/>
          <a:ext cx="7992888" cy="2236423"/>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S" sz="1800" b="1" kern="1200" dirty="0">
            <a:solidFill>
              <a:schemeClr val="accent5">
                <a:lumMod val="75000"/>
              </a:schemeClr>
            </a:solidFill>
          </a:endParaRPr>
        </a:p>
        <a:p>
          <a:pPr marL="0" lvl="0" indent="0" algn="ctr" defTabSz="800100">
            <a:lnSpc>
              <a:spcPct val="90000"/>
            </a:lnSpc>
            <a:spcBef>
              <a:spcPct val="0"/>
            </a:spcBef>
            <a:spcAft>
              <a:spcPct val="35000"/>
            </a:spcAft>
            <a:buNone/>
          </a:pPr>
          <a:r>
            <a:rPr lang="es-ES" sz="1800" b="1" kern="1200" dirty="0">
              <a:solidFill>
                <a:schemeClr val="accent5">
                  <a:lumMod val="75000"/>
                </a:schemeClr>
              </a:solidFill>
            </a:rPr>
            <a:t>LLIGA MINI P4 i P5 - FUTBOL 5 i FUTBOL 6 - AMB 12 EQUIPS PARTICIPANTS:</a:t>
          </a:r>
        </a:p>
        <a:p>
          <a:pPr marL="0" lvl="0" indent="0" algn="ctr" defTabSz="800100">
            <a:lnSpc>
              <a:spcPct val="90000"/>
            </a:lnSpc>
            <a:spcBef>
              <a:spcPct val="0"/>
            </a:spcBef>
            <a:spcAft>
              <a:spcPct val="35000"/>
            </a:spcAft>
            <a:buNone/>
          </a:pPr>
          <a:r>
            <a:rPr lang="ca-ES" sz="1400" kern="1200" baseline="0" dirty="0">
              <a:solidFill>
                <a:schemeClr val="accent5">
                  <a:lumMod val="75000"/>
                </a:schemeClr>
              </a:solidFill>
            </a:rPr>
            <a:t>TARRAGONA FUTBOL CLUB, COL·LEGI LA SALLE TARRAGONA, AEE COL·LEGI SANT PAU APÒSTOL, CLUB ESPORTIU EL CATLLAR, GIMNASTIC TARRAGONA SAD, RACING CLUB DE FUTBOL BONAVISTA, EF EL PLA DE SANTA MARIA, CLUB FUTBOL MONTBLANC, CLUB FALSET ESPORTIU</a:t>
          </a:r>
        </a:p>
        <a:p>
          <a:pPr marL="0" lvl="0" indent="0" algn="ctr" defTabSz="800100">
            <a:lnSpc>
              <a:spcPct val="90000"/>
            </a:lnSpc>
            <a:spcBef>
              <a:spcPct val="0"/>
            </a:spcBef>
            <a:spcAft>
              <a:spcPct val="35000"/>
            </a:spcAft>
            <a:buNone/>
          </a:pPr>
          <a:endParaRPr lang="es-ES" sz="1900" b="1" kern="1200" dirty="0">
            <a:solidFill>
              <a:schemeClr val="accent5">
                <a:lumMod val="75000"/>
              </a:schemeClr>
            </a:solidFill>
          </a:endParaRPr>
        </a:p>
      </dsp:txBody>
      <dsp:txXfrm>
        <a:off x="0" y="-38372"/>
        <a:ext cx="7992888" cy="2236423"/>
      </dsp:txXfrm>
    </dsp:sp>
    <dsp:sp modelId="{0FE919A0-BF49-48D7-90BF-B2011217BCAB}">
      <dsp:nvSpPr>
        <dsp:cNvPr id="0" name=""/>
        <dsp:cNvSpPr/>
      </dsp:nvSpPr>
      <dsp:spPr>
        <a:xfrm>
          <a:off x="2391" y="2214584"/>
          <a:ext cx="3861377" cy="2560649"/>
        </a:xfrm>
        <a:prstGeom prst="rect">
          <a:avLst/>
        </a:prstGeom>
        <a:solidFill>
          <a:schemeClr val="accent6"/>
        </a:solidFill>
        <a:ln w="12700" cap="flat" cmpd="sng" algn="ctr">
          <a:solidFill>
            <a:schemeClr val="accent6">
              <a:shade val="50000"/>
            </a:schemeClr>
          </a:solidFill>
          <a:prstDash val="solid"/>
          <a:miter lim="800000"/>
        </a:ln>
        <a:effectLst/>
        <a:scene3d>
          <a:camera prst="orthographicFront"/>
          <a:lightRig rig="threePt" dir="t">
            <a:rot lat="0" lon="0" rev="7500000"/>
          </a:lightRig>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baseline="0" dirty="0">
              <a:solidFill>
                <a:schemeClr val="bg1"/>
              </a:solidFill>
            </a:rPr>
            <a:t>1ª TROBADA </a:t>
          </a:r>
        </a:p>
        <a:p>
          <a:pPr marL="0" lvl="0" indent="0" algn="ctr" defTabSz="1066800">
            <a:lnSpc>
              <a:spcPct val="90000"/>
            </a:lnSpc>
            <a:spcBef>
              <a:spcPct val="0"/>
            </a:spcBef>
            <a:spcAft>
              <a:spcPct val="35000"/>
            </a:spcAft>
            <a:buNone/>
          </a:pPr>
          <a:r>
            <a:rPr lang="es-ES" sz="1400" kern="1200" baseline="0" dirty="0">
              <a:solidFill>
                <a:schemeClr val="bg1"/>
              </a:solidFill>
            </a:rPr>
            <a:t>DESEMBRE 2019</a:t>
          </a:r>
        </a:p>
        <a:p>
          <a:pPr marL="0" lvl="0" indent="0" algn="ctr" defTabSz="1066800">
            <a:lnSpc>
              <a:spcPct val="90000"/>
            </a:lnSpc>
            <a:spcBef>
              <a:spcPct val="0"/>
            </a:spcBef>
            <a:spcAft>
              <a:spcPct val="35000"/>
            </a:spcAft>
            <a:buNone/>
          </a:pPr>
          <a:r>
            <a:rPr lang="es-ES" sz="1400" kern="1200" baseline="0" dirty="0">
              <a:solidFill>
                <a:schemeClr val="bg1"/>
              </a:solidFill>
            </a:rPr>
            <a:t>(EL CATLLAR)</a:t>
          </a:r>
        </a:p>
        <a:p>
          <a:pPr marL="0" lvl="0" indent="0" algn="ctr" defTabSz="1066800">
            <a:lnSpc>
              <a:spcPct val="90000"/>
            </a:lnSpc>
            <a:spcBef>
              <a:spcPct val="0"/>
            </a:spcBef>
            <a:spcAft>
              <a:spcPct val="35000"/>
            </a:spcAft>
            <a:buNone/>
          </a:pPr>
          <a:r>
            <a:rPr lang="es-ES" sz="1400" kern="1200" baseline="0" dirty="0">
              <a:solidFill>
                <a:schemeClr val="bg1"/>
              </a:solidFill>
            </a:rPr>
            <a:t>13 EQUIPS MINIS</a:t>
          </a:r>
        </a:p>
        <a:p>
          <a:pPr marL="0" lvl="0" indent="0" algn="ctr" defTabSz="1066800">
            <a:lnSpc>
              <a:spcPct val="90000"/>
            </a:lnSpc>
            <a:spcBef>
              <a:spcPct val="0"/>
            </a:spcBef>
            <a:spcAft>
              <a:spcPct val="35000"/>
            </a:spcAft>
            <a:buNone/>
          </a:pPr>
          <a:endParaRPr lang="es-ES" sz="1200" kern="1200" dirty="0">
            <a:solidFill>
              <a:schemeClr val="tx1"/>
            </a:solidFill>
          </a:endParaRPr>
        </a:p>
        <a:p>
          <a:pPr marL="0" lvl="0" indent="0" algn="l" defTabSz="1066800">
            <a:lnSpc>
              <a:spcPct val="50000"/>
            </a:lnSpc>
            <a:spcBef>
              <a:spcPct val="0"/>
            </a:spcBef>
            <a:spcAft>
              <a:spcPct val="35000"/>
            </a:spcAft>
            <a:buNone/>
          </a:pPr>
          <a:endParaRPr lang="es-ES" sz="1000" kern="1200" dirty="0">
            <a:solidFill>
              <a:schemeClr val="tx1"/>
            </a:solidFill>
          </a:endParaRPr>
        </a:p>
      </dsp:txBody>
      <dsp:txXfrm>
        <a:off x="2391" y="2214584"/>
        <a:ext cx="3861377" cy="2560649"/>
      </dsp:txXfrm>
    </dsp:sp>
    <dsp:sp modelId="{26A71D4E-ECEB-48CA-80B5-F6372F14CC08}">
      <dsp:nvSpPr>
        <dsp:cNvPr id="0" name=""/>
        <dsp:cNvSpPr/>
      </dsp:nvSpPr>
      <dsp:spPr>
        <a:xfrm>
          <a:off x="3866660" y="2214584"/>
          <a:ext cx="4126227" cy="2537451"/>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baseline="0" dirty="0">
              <a:solidFill>
                <a:schemeClr val="bg1"/>
              </a:solidFill>
            </a:rPr>
            <a:t>2ª TROBADA</a:t>
          </a:r>
        </a:p>
        <a:p>
          <a:pPr marL="0" lvl="0" indent="0" algn="ctr" defTabSz="1066800">
            <a:lnSpc>
              <a:spcPct val="90000"/>
            </a:lnSpc>
            <a:spcBef>
              <a:spcPct val="0"/>
            </a:spcBef>
            <a:spcAft>
              <a:spcPct val="35000"/>
            </a:spcAft>
            <a:buNone/>
          </a:pPr>
          <a:r>
            <a:rPr lang="es-ES" sz="1400" kern="1200" baseline="0" dirty="0">
              <a:solidFill>
                <a:schemeClr val="bg1"/>
              </a:solidFill>
            </a:rPr>
            <a:t>MAIG 2019 </a:t>
          </a:r>
        </a:p>
        <a:p>
          <a:pPr marL="0" lvl="0" indent="0" algn="ctr" defTabSz="1066800">
            <a:lnSpc>
              <a:spcPct val="90000"/>
            </a:lnSpc>
            <a:spcBef>
              <a:spcPct val="0"/>
            </a:spcBef>
            <a:spcAft>
              <a:spcPct val="35000"/>
            </a:spcAft>
            <a:buNone/>
          </a:pPr>
          <a:r>
            <a:rPr lang="es-ES" sz="1400" kern="1200" baseline="0" dirty="0">
              <a:solidFill>
                <a:schemeClr val="bg1"/>
              </a:solidFill>
            </a:rPr>
            <a:t>(EL CATLLAR)</a:t>
          </a:r>
        </a:p>
        <a:p>
          <a:pPr marL="0" lvl="0" indent="0" algn="ctr" defTabSz="1066800">
            <a:lnSpc>
              <a:spcPct val="90000"/>
            </a:lnSpc>
            <a:spcBef>
              <a:spcPct val="0"/>
            </a:spcBef>
            <a:spcAft>
              <a:spcPct val="35000"/>
            </a:spcAft>
            <a:buNone/>
          </a:pPr>
          <a:r>
            <a:rPr lang="es-ES" sz="1400" kern="1200" baseline="0" dirty="0" err="1">
              <a:solidFill>
                <a:schemeClr val="bg1"/>
              </a:solidFill>
            </a:rPr>
            <a:t>Suspesa</a:t>
          </a:r>
          <a:r>
            <a:rPr lang="es-ES" sz="1400" kern="1200" baseline="0" dirty="0">
              <a:solidFill>
                <a:schemeClr val="bg1"/>
              </a:solidFill>
            </a:rPr>
            <a:t> per la Covid-19. </a:t>
          </a:r>
        </a:p>
        <a:p>
          <a:pPr marL="0" lvl="0" indent="0" algn="ctr" defTabSz="1066800">
            <a:lnSpc>
              <a:spcPct val="90000"/>
            </a:lnSpc>
            <a:spcBef>
              <a:spcPct val="0"/>
            </a:spcBef>
            <a:spcAft>
              <a:spcPct val="35000"/>
            </a:spcAft>
            <a:buNone/>
          </a:pPr>
          <a:r>
            <a:rPr lang="es-ES" sz="1400" kern="1200" baseline="0" dirty="0">
              <a:solidFill>
                <a:schemeClr val="bg1"/>
              </a:solidFill>
            </a:rPr>
            <a:t>Reprogramada </a:t>
          </a:r>
          <a:r>
            <a:rPr lang="es-ES" sz="1400" kern="1200" baseline="0" dirty="0" err="1">
              <a:solidFill>
                <a:schemeClr val="bg1"/>
              </a:solidFill>
            </a:rPr>
            <a:t>pel</a:t>
          </a:r>
          <a:r>
            <a:rPr lang="es-ES" sz="1400" kern="1200" baseline="0" dirty="0">
              <a:solidFill>
                <a:schemeClr val="bg1"/>
              </a:solidFill>
            </a:rPr>
            <a:t> 14-11-20</a:t>
          </a:r>
        </a:p>
        <a:p>
          <a:pPr marL="0" lvl="0" indent="0" algn="ctr" defTabSz="1066800">
            <a:lnSpc>
              <a:spcPct val="90000"/>
            </a:lnSpc>
            <a:spcBef>
              <a:spcPct val="0"/>
            </a:spcBef>
            <a:spcAft>
              <a:spcPct val="35000"/>
            </a:spcAft>
            <a:buNone/>
          </a:pPr>
          <a:endParaRPr lang="es-ES" sz="1400" kern="1200" dirty="0"/>
        </a:p>
        <a:p>
          <a:pPr marL="0" lvl="0" indent="0" algn="ctr" defTabSz="1066800">
            <a:lnSpc>
              <a:spcPct val="90000"/>
            </a:lnSpc>
            <a:spcBef>
              <a:spcPct val="0"/>
            </a:spcBef>
            <a:spcAft>
              <a:spcPct val="35000"/>
            </a:spcAft>
            <a:buNone/>
          </a:pPr>
          <a:endParaRPr lang="es-ES" sz="1000" kern="1200" dirty="0"/>
        </a:p>
      </dsp:txBody>
      <dsp:txXfrm>
        <a:off x="3866660" y="2214584"/>
        <a:ext cx="4126227" cy="2537451"/>
      </dsp:txXfrm>
    </dsp:sp>
    <dsp:sp modelId="{899C00BA-592B-4904-89F1-F33F14E7A408}">
      <dsp:nvSpPr>
        <dsp:cNvPr id="0" name=""/>
        <dsp:cNvSpPr/>
      </dsp:nvSpPr>
      <dsp:spPr>
        <a:xfrm>
          <a:off x="0" y="4745650"/>
          <a:ext cx="7992888" cy="342758"/>
        </a:xfrm>
        <a:prstGeom prst="rect">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92B8F-0587-4329-9B23-28D2E1AFA072}">
      <dsp:nvSpPr>
        <dsp:cNvPr id="0" name=""/>
        <dsp:cNvSpPr/>
      </dsp:nvSpPr>
      <dsp:spPr>
        <a:xfrm>
          <a:off x="0" y="-38372"/>
          <a:ext cx="7992888" cy="2236423"/>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S" sz="1400" b="1" kern="1200" dirty="0">
            <a:solidFill>
              <a:schemeClr val="accent5">
                <a:lumMod val="75000"/>
              </a:schemeClr>
            </a:solidFill>
          </a:endParaRPr>
        </a:p>
        <a:p>
          <a:pPr marL="0" lvl="0" indent="0" algn="ctr" defTabSz="622300">
            <a:lnSpc>
              <a:spcPct val="90000"/>
            </a:lnSpc>
            <a:spcBef>
              <a:spcPct val="0"/>
            </a:spcBef>
            <a:spcAft>
              <a:spcPct val="35000"/>
            </a:spcAft>
            <a:buNone/>
          </a:pPr>
          <a:r>
            <a:rPr lang="es-ES" sz="1800" b="1" kern="1200" dirty="0">
              <a:solidFill>
                <a:schemeClr val="accent5">
                  <a:lumMod val="75000"/>
                </a:schemeClr>
              </a:solidFill>
            </a:rPr>
            <a:t>LLIGA MINI PREBENJAMÍ – FUTBOL 7 - AMB 18 EQUIPS PARTICIPANTS:</a:t>
          </a:r>
        </a:p>
        <a:p>
          <a:pPr marL="0" lvl="0" indent="0" algn="ctr" defTabSz="622300">
            <a:lnSpc>
              <a:spcPct val="90000"/>
            </a:lnSpc>
            <a:spcBef>
              <a:spcPct val="0"/>
            </a:spcBef>
            <a:spcAft>
              <a:spcPct val="35000"/>
            </a:spcAft>
            <a:buNone/>
          </a:pPr>
          <a:r>
            <a:rPr lang="ca-ES" sz="1400" kern="1200" baseline="0" dirty="0">
              <a:solidFill>
                <a:schemeClr val="accent5">
                  <a:lumMod val="75000"/>
                </a:schemeClr>
              </a:solidFill>
            </a:rPr>
            <a:t>CLUB FUTBOL LA RIERA, MIAMI FC, CLUB FALSET ESPORTIU, CLUB ESCOLA VALLS FUTBOL, COL·LEGI LA SALLE TARRAGONA, CLUB ESPORTIU EL CATLLAR, GIMNASTIC TARRAGONA SAD, CENTRE D’ESPORTS ALTAFULLA, CLUB ATLETIC RODA DE BARÀ, CLUB FUTBOL BASE PALLARESOS, EFB CALAFELL, CE VENDRELL, FUTBOL BASE L’ARBOÇ, CFB MARC BARTRA</a:t>
          </a:r>
          <a:endParaRPr lang="es-ES" sz="1400" b="1" kern="1200" dirty="0">
            <a:solidFill>
              <a:schemeClr val="accent5">
                <a:lumMod val="75000"/>
              </a:schemeClr>
            </a:solidFill>
          </a:endParaRPr>
        </a:p>
      </dsp:txBody>
      <dsp:txXfrm>
        <a:off x="0" y="-38372"/>
        <a:ext cx="7992888" cy="2236423"/>
      </dsp:txXfrm>
    </dsp:sp>
    <dsp:sp modelId="{0FE919A0-BF49-48D7-90BF-B2011217BCAB}">
      <dsp:nvSpPr>
        <dsp:cNvPr id="0" name=""/>
        <dsp:cNvSpPr/>
      </dsp:nvSpPr>
      <dsp:spPr>
        <a:xfrm>
          <a:off x="2391" y="2214584"/>
          <a:ext cx="3861377" cy="2560649"/>
        </a:xfrm>
        <a:prstGeom prst="rect">
          <a:avLst/>
        </a:prstGeom>
        <a:solidFill>
          <a:schemeClr val="accent6"/>
        </a:solidFill>
        <a:ln w="12700" cap="flat" cmpd="sng" algn="ctr">
          <a:solidFill>
            <a:schemeClr val="accent6">
              <a:shade val="50000"/>
            </a:schemeClr>
          </a:solidFill>
          <a:prstDash val="solid"/>
          <a:miter lim="800000"/>
        </a:ln>
        <a:effectLst/>
        <a:scene3d>
          <a:camera prst="orthographicFront"/>
          <a:lightRig rig="threePt" dir="t">
            <a:rot lat="0" lon="0" rev="7500000"/>
          </a:lightRig>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baseline="0" dirty="0">
              <a:solidFill>
                <a:schemeClr val="bg1"/>
              </a:solidFill>
            </a:rPr>
            <a:t>1ª TROBADA </a:t>
          </a:r>
        </a:p>
        <a:p>
          <a:pPr marL="0" lvl="0" indent="0" algn="ctr" defTabSz="1066800">
            <a:lnSpc>
              <a:spcPct val="90000"/>
            </a:lnSpc>
            <a:spcBef>
              <a:spcPct val="0"/>
            </a:spcBef>
            <a:spcAft>
              <a:spcPct val="35000"/>
            </a:spcAft>
            <a:buNone/>
          </a:pPr>
          <a:r>
            <a:rPr lang="es-ES" sz="1400" kern="1200" baseline="0" dirty="0">
              <a:solidFill>
                <a:schemeClr val="bg1"/>
              </a:solidFill>
            </a:rPr>
            <a:t>FEBRER 2020</a:t>
          </a:r>
        </a:p>
        <a:p>
          <a:pPr marL="0" lvl="0" indent="0" algn="ctr" defTabSz="1066800">
            <a:lnSpc>
              <a:spcPct val="90000"/>
            </a:lnSpc>
            <a:spcBef>
              <a:spcPct val="0"/>
            </a:spcBef>
            <a:spcAft>
              <a:spcPct val="35000"/>
            </a:spcAft>
            <a:buNone/>
          </a:pPr>
          <a:r>
            <a:rPr lang="es-ES" sz="1400" kern="1200" baseline="0" dirty="0">
              <a:solidFill>
                <a:schemeClr val="bg1"/>
              </a:solidFill>
            </a:rPr>
            <a:t>(EL CATLLAR)</a:t>
          </a:r>
        </a:p>
        <a:p>
          <a:pPr marL="0" lvl="0" indent="0" algn="ctr" defTabSz="1066800">
            <a:lnSpc>
              <a:spcPct val="90000"/>
            </a:lnSpc>
            <a:spcBef>
              <a:spcPct val="0"/>
            </a:spcBef>
            <a:spcAft>
              <a:spcPct val="35000"/>
            </a:spcAft>
            <a:buNone/>
          </a:pPr>
          <a:r>
            <a:rPr lang="es-ES" sz="1400" kern="1200" baseline="0" dirty="0">
              <a:solidFill>
                <a:schemeClr val="bg1"/>
              </a:solidFill>
            </a:rPr>
            <a:t>11 EQUIPS</a:t>
          </a:r>
          <a:endParaRPr lang="es-ES" sz="1400" kern="1200" dirty="0">
            <a:solidFill>
              <a:schemeClr val="tx1"/>
            </a:solidFill>
          </a:endParaRPr>
        </a:p>
        <a:p>
          <a:pPr marL="0" lvl="0" indent="0" algn="l" defTabSz="1066800">
            <a:lnSpc>
              <a:spcPct val="50000"/>
            </a:lnSpc>
            <a:spcBef>
              <a:spcPct val="0"/>
            </a:spcBef>
            <a:spcAft>
              <a:spcPct val="35000"/>
            </a:spcAft>
            <a:buNone/>
          </a:pPr>
          <a:endParaRPr lang="es-ES" sz="1400" kern="1200" dirty="0">
            <a:solidFill>
              <a:schemeClr val="tx1"/>
            </a:solidFill>
          </a:endParaRPr>
        </a:p>
      </dsp:txBody>
      <dsp:txXfrm>
        <a:off x="2391" y="2214584"/>
        <a:ext cx="3861377" cy="2560649"/>
      </dsp:txXfrm>
    </dsp:sp>
    <dsp:sp modelId="{26A71D4E-ECEB-48CA-80B5-F6372F14CC08}">
      <dsp:nvSpPr>
        <dsp:cNvPr id="0" name=""/>
        <dsp:cNvSpPr/>
      </dsp:nvSpPr>
      <dsp:spPr>
        <a:xfrm>
          <a:off x="3866660" y="2214584"/>
          <a:ext cx="4126227" cy="2537451"/>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baseline="0" dirty="0">
              <a:solidFill>
                <a:schemeClr val="bg1"/>
              </a:solidFill>
            </a:rPr>
            <a:t>2ª TROBADA</a:t>
          </a:r>
        </a:p>
        <a:p>
          <a:pPr marL="0" lvl="0" indent="0" algn="ctr" defTabSz="1066800">
            <a:lnSpc>
              <a:spcPct val="90000"/>
            </a:lnSpc>
            <a:spcBef>
              <a:spcPct val="0"/>
            </a:spcBef>
            <a:spcAft>
              <a:spcPct val="35000"/>
            </a:spcAft>
            <a:buNone/>
          </a:pPr>
          <a:r>
            <a:rPr lang="es-ES" sz="1400" kern="1200" baseline="0" dirty="0">
              <a:solidFill>
                <a:schemeClr val="bg1"/>
              </a:solidFill>
            </a:rPr>
            <a:t>JUNY 2020 </a:t>
          </a:r>
        </a:p>
        <a:p>
          <a:pPr marL="0" lvl="0" indent="0" algn="ctr" defTabSz="1066800">
            <a:lnSpc>
              <a:spcPct val="90000"/>
            </a:lnSpc>
            <a:spcBef>
              <a:spcPct val="0"/>
            </a:spcBef>
            <a:spcAft>
              <a:spcPct val="35000"/>
            </a:spcAft>
            <a:buNone/>
          </a:pPr>
          <a:r>
            <a:rPr lang="es-ES" sz="1400" kern="1200" baseline="0" dirty="0">
              <a:solidFill>
                <a:schemeClr val="bg1"/>
              </a:solidFill>
            </a:rPr>
            <a:t>(EL CATLLAR)</a:t>
          </a:r>
        </a:p>
        <a:p>
          <a:pPr marL="0" lvl="0" indent="0" algn="ctr" defTabSz="1066800">
            <a:lnSpc>
              <a:spcPct val="90000"/>
            </a:lnSpc>
            <a:spcBef>
              <a:spcPct val="0"/>
            </a:spcBef>
            <a:spcAft>
              <a:spcPct val="35000"/>
            </a:spcAft>
            <a:buNone/>
          </a:pPr>
          <a:r>
            <a:rPr lang="es-ES" sz="1400" kern="1200" baseline="0" dirty="0" err="1">
              <a:solidFill>
                <a:schemeClr val="bg1"/>
              </a:solidFill>
            </a:rPr>
            <a:t>Suspesa</a:t>
          </a:r>
          <a:r>
            <a:rPr lang="es-ES" sz="1400" kern="1200" baseline="0" dirty="0">
              <a:solidFill>
                <a:schemeClr val="bg1"/>
              </a:solidFill>
            </a:rPr>
            <a:t> per la Covid-19. </a:t>
          </a:r>
        </a:p>
        <a:p>
          <a:pPr marL="0" lvl="0" indent="0" algn="ctr" defTabSz="1066800">
            <a:lnSpc>
              <a:spcPct val="90000"/>
            </a:lnSpc>
            <a:spcBef>
              <a:spcPct val="0"/>
            </a:spcBef>
            <a:spcAft>
              <a:spcPct val="35000"/>
            </a:spcAft>
            <a:buNone/>
          </a:pPr>
          <a:r>
            <a:rPr lang="es-ES" sz="1400" kern="1200" baseline="0" dirty="0">
              <a:solidFill>
                <a:schemeClr val="bg1"/>
              </a:solidFill>
            </a:rPr>
            <a:t>Reprogramada </a:t>
          </a:r>
          <a:r>
            <a:rPr lang="es-ES" sz="1400" kern="1200" baseline="0" dirty="0" err="1">
              <a:solidFill>
                <a:schemeClr val="bg1"/>
              </a:solidFill>
            </a:rPr>
            <a:t>pel</a:t>
          </a:r>
          <a:r>
            <a:rPr lang="es-ES" sz="1400" kern="1200" baseline="0" dirty="0">
              <a:solidFill>
                <a:schemeClr val="bg1"/>
              </a:solidFill>
            </a:rPr>
            <a:t> 21-11-20</a:t>
          </a:r>
          <a:endParaRPr lang="es-ES" sz="1400" kern="1200" dirty="0"/>
        </a:p>
      </dsp:txBody>
      <dsp:txXfrm>
        <a:off x="3866660" y="2214584"/>
        <a:ext cx="4126227" cy="2537451"/>
      </dsp:txXfrm>
    </dsp:sp>
    <dsp:sp modelId="{899C00BA-592B-4904-89F1-F33F14E7A408}">
      <dsp:nvSpPr>
        <dsp:cNvPr id="0" name=""/>
        <dsp:cNvSpPr/>
      </dsp:nvSpPr>
      <dsp:spPr>
        <a:xfrm>
          <a:off x="0" y="4745650"/>
          <a:ext cx="7992888" cy="342758"/>
        </a:xfrm>
        <a:prstGeom prst="rect">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75C1E-0AF4-469E-8D25-153E99FAE30F}">
      <dsp:nvSpPr>
        <dsp:cNvPr id="0" name=""/>
        <dsp:cNvSpPr/>
      </dsp:nvSpPr>
      <dsp:spPr>
        <a:xfrm>
          <a:off x="2039883" y="0"/>
          <a:ext cx="2016232" cy="1434906"/>
        </a:xfrm>
        <a:prstGeom prst="trapezoid">
          <a:avLst>
            <a:gd name="adj" fmla="val 70291"/>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schemeClr val="tx1"/>
            </a:solidFill>
          </a:endParaRPr>
        </a:p>
        <a:p>
          <a:pPr marL="0" lvl="0" indent="0" algn="ctr" defTabSz="711200">
            <a:lnSpc>
              <a:spcPct val="90000"/>
            </a:lnSpc>
            <a:spcBef>
              <a:spcPct val="0"/>
            </a:spcBef>
            <a:spcAft>
              <a:spcPct val="35000"/>
            </a:spcAft>
            <a:buNone/>
          </a:pPr>
          <a:r>
            <a:rPr lang="es-ES" sz="1800" kern="1200" dirty="0">
              <a:solidFill>
                <a:schemeClr val="tx1"/>
              </a:solidFill>
            </a:rPr>
            <a:t>FUTBOL 7</a:t>
          </a:r>
        </a:p>
      </dsp:txBody>
      <dsp:txXfrm>
        <a:off x="2039883" y="0"/>
        <a:ext cx="2016232" cy="1434906"/>
      </dsp:txXfrm>
    </dsp:sp>
    <dsp:sp modelId="{503F70C9-671B-449B-BC22-81135253A004}">
      <dsp:nvSpPr>
        <dsp:cNvPr id="0" name=""/>
        <dsp:cNvSpPr/>
      </dsp:nvSpPr>
      <dsp:spPr>
        <a:xfrm>
          <a:off x="1019694" y="1434906"/>
          <a:ext cx="4056610" cy="1450674"/>
        </a:xfrm>
        <a:prstGeom prst="trapezoid">
          <a:avLst>
            <a:gd name="adj" fmla="val 70291"/>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chemeClr val="tx1"/>
              </a:solidFill>
            </a:rPr>
            <a:t>FUTBOL 6</a:t>
          </a:r>
        </a:p>
      </dsp:txBody>
      <dsp:txXfrm>
        <a:off x="1729601" y="1434906"/>
        <a:ext cx="2636796" cy="1450674"/>
      </dsp:txXfrm>
    </dsp:sp>
    <dsp:sp modelId="{9D727CF8-B8E3-47D3-8E98-6227EA5FE1BE}">
      <dsp:nvSpPr>
        <dsp:cNvPr id="0" name=""/>
        <dsp:cNvSpPr/>
      </dsp:nvSpPr>
      <dsp:spPr>
        <a:xfrm>
          <a:off x="0" y="2885581"/>
          <a:ext cx="6096000" cy="1450674"/>
        </a:xfrm>
        <a:prstGeom prst="trapezoid">
          <a:avLst>
            <a:gd name="adj" fmla="val 70291"/>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s-ES" sz="5400" kern="1200" dirty="0">
              <a:solidFill>
                <a:schemeClr val="tx1"/>
              </a:solidFill>
            </a:rPr>
            <a:t>FUTBOL 5</a:t>
          </a:r>
        </a:p>
      </dsp:txBody>
      <dsp:txXfrm>
        <a:off x="1066799" y="2885581"/>
        <a:ext cx="3962400" cy="1450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BFD15-F5BB-46A5-A662-501DC21A24C2}">
      <dsp:nvSpPr>
        <dsp:cNvPr id="0" name=""/>
        <dsp:cNvSpPr/>
      </dsp:nvSpPr>
      <dsp:spPr>
        <a:xfrm>
          <a:off x="1847526" y="1885540"/>
          <a:ext cx="2400947" cy="230773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kern="1200" dirty="0"/>
            <a:t>FUTBOL</a:t>
          </a:r>
        </a:p>
      </dsp:txBody>
      <dsp:txXfrm>
        <a:off x="2199137" y="2223500"/>
        <a:ext cx="1697725" cy="1631815"/>
      </dsp:txXfrm>
    </dsp:sp>
    <dsp:sp modelId="{0A65EF67-015F-4468-BD96-3260D2EDE90D}">
      <dsp:nvSpPr>
        <dsp:cNvPr id="0" name=""/>
        <dsp:cNvSpPr/>
      </dsp:nvSpPr>
      <dsp:spPr>
        <a:xfrm rot="12900000">
          <a:off x="896404" y="1710527"/>
          <a:ext cx="1234044" cy="508720"/>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0D24CA-2054-4F78-9F37-2799D88FC159}">
      <dsp:nvSpPr>
        <dsp:cNvPr id="0" name=""/>
        <dsp:cNvSpPr/>
      </dsp:nvSpPr>
      <dsp:spPr>
        <a:xfrm>
          <a:off x="160123" y="932684"/>
          <a:ext cx="1695735" cy="1356588"/>
        </a:xfrm>
        <a:prstGeom prst="roundRect">
          <a:avLst>
            <a:gd name="adj" fmla="val 10000"/>
          </a:avLst>
        </a:prstGeom>
        <a:gradFill rotWithShape="0">
          <a:gsLst>
            <a:gs pos="0">
              <a:srgbClr val="FFFF00"/>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GAUDIR</a:t>
          </a:r>
        </a:p>
      </dsp:txBody>
      <dsp:txXfrm>
        <a:off x="199856" y="972417"/>
        <a:ext cx="1616269" cy="1277122"/>
      </dsp:txXfrm>
    </dsp:sp>
    <dsp:sp modelId="{6B01ECAD-7976-4087-8D3D-490B0DC7BEDE}">
      <dsp:nvSpPr>
        <dsp:cNvPr id="0" name=""/>
        <dsp:cNvSpPr/>
      </dsp:nvSpPr>
      <dsp:spPr>
        <a:xfrm rot="16200000">
          <a:off x="2416493" y="926164"/>
          <a:ext cx="1263013" cy="508720"/>
        </a:xfrm>
        <a:prstGeom prst="lef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1CE76D3-B26B-4E29-9802-A05F2DD8C1FB}">
      <dsp:nvSpPr>
        <dsp:cNvPr id="0" name=""/>
        <dsp:cNvSpPr/>
      </dsp:nvSpPr>
      <dsp:spPr>
        <a:xfrm>
          <a:off x="2200132" y="-129276"/>
          <a:ext cx="1695735" cy="1356588"/>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APRENDRE</a:t>
          </a:r>
        </a:p>
      </dsp:txBody>
      <dsp:txXfrm>
        <a:off x="2239865" y="-89543"/>
        <a:ext cx="1616269" cy="1277122"/>
      </dsp:txXfrm>
    </dsp:sp>
    <dsp:sp modelId="{D772203F-5177-4A06-A5EE-4E304AC43C8D}">
      <dsp:nvSpPr>
        <dsp:cNvPr id="0" name=""/>
        <dsp:cNvSpPr/>
      </dsp:nvSpPr>
      <dsp:spPr>
        <a:xfrm rot="19500000">
          <a:off x="3965550" y="1710527"/>
          <a:ext cx="1234044" cy="508720"/>
        </a:xfrm>
        <a:prstGeom prst="lef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E7AF9B-2090-43B8-9A58-2B5EC130397E}">
      <dsp:nvSpPr>
        <dsp:cNvPr id="0" name=""/>
        <dsp:cNvSpPr/>
      </dsp:nvSpPr>
      <dsp:spPr>
        <a:xfrm>
          <a:off x="4240140" y="932684"/>
          <a:ext cx="1695735" cy="1356588"/>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FER ESPORT</a:t>
          </a:r>
        </a:p>
      </dsp:txBody>
      <dsp:txXfrm>
        <a:off x="4279873" y="972417"/>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72FB33EE-DB85-4092-B421-25BBCB2C8C12}"/>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hangingPunct="1">
              <a:defRPr sz="1300"/>
            </a:lvl1pPr>
          </a:lstStyle>
          <a:p>
            <a:pPr>
              <a:defRPr/>
            </a:pPr>
            <a:endParaRPr lang="es-ES"/>
          </a:p>
        </p:txBody>
      </p:sp>
      <p:sp>
        <p:nvSpPr>
          <p:cNvPr id="3" name="2 Marcador de fecha">
            <a:extLst>
              <a:ext uri="{FF2B5EF4-FFF2-40B4-BE49-F238E27FC236}">
                <a16:creationId xmlns:a16="http://schemas.microsoft.com/office/drawing/2014/main" id="{5CC8A30E-A851-4486-90CE-865CBC9C3D2A}"/>
              </a:ext>
            </a:extLst>
          </p:cNvPr>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hangingPunct="1">
              <a:defRPr sz="1300"/>
            </a:lvl1pPr>
          </a:lstStyle>
          <a:p>
            <a:pPr>
              <a:defRPr/>
            </a:pPr>
            <a:fld id="{21A905C7-BD0F-4933-96DD-7D76A437C106}" type="datetimeFigureOut">
              <a:rPr lang="es-ES"/>
              <a:pPr>
                <a:defRPr/>
              </a:pPr>
              <a:t>23/07/2020</a:t>
            </a:fld>
            <a:endParaRPr lang="es-ES"/>
          </a:p>
        </p:txBody>
      </p:sp>
      <p:sp>
        <p:nvSpPr>
          <p:cNvPr id="4" name="3 Marcador de pie de página">
            <a:extLst>
              <a:ext uri="{FF2B5EF4-FFF2-40B4-BE49-F238E27FC236}">
                <a16:creationId xmlns:a16="http://schemas.microsoft.com/office/drawing/2014/main" id="{0590EFD2-6AD5-431B-9F1D-5ADB6F474710}"/>
              </a:ext>
            </a:extLst>
          </p:cNvPr>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hangingPunct="1">
              <a:defRPr sz="1300"/>
            </a:lvl1pPr>
          </a:lstStyle>
          <a:p>
            <a:pPr>
              <a:defRPr/>
            </a:pPr>
            <a:endParaRPr lang="es-ES"/>
          </a:p>
        </p:txBody>
      </p:sp>
      <p:sp>
        <p:nvSpPr>
          <p:cNvPr id="5" name="4 Marcador de número de diapositiva">
            <a:extLst>
              <a:ext uri="{FF2B5EF4-FFF2-40B4-BE49-F238E27FC236}">
                <a16:creationId xmlns:a16="http://schemas.microsoft.com/office/drawing/2014/main" id="{21A014BE-A80E-4261-80B1-39C4E74D1B59}"/>
              </a:ext>
            </a:extLst>
          </p:cNvPr>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DA9E7CC3-6A8D-427D-86CA-4FF2BB7609FC}" type="slidenum">
              <a:rPr lang="es-ES" altLang="ca-ES"/>
              <a:pPr>
                <a:defRPr/>
              </a:pPr>
              <a:t>‹Nº›</a:t>
            </a:fld>
            <a:endParaRPr lang="es-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9BDA0A1-79EB-4D3C-95AB-C3D646CE96E5}"/>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hangingPunct="1">
              <a:defRPr sz="1300"/>
            </a:lvl1pPr>
          </a:lstStyle>
          <a:p>
            <a:pPr>
              <a:defRPr/>
            </a:pPr>
            <a:endParaRPr lang="es-ES"/>
          </a:p>
        </p:txBody>
      </p:sp>
      <p:sp>
        <p:nvSpPr>
          <p:cNvPr id="3" name="2 Marcador de fecha">
            <a:extLst>
              <a:ext uri="{FF2B5EF4-FFF2-40B4-BE49-F238E27FC236}">
                <a16:creationId xmlns:a16="http://schemas.microsoft.com/office/drawing/2014/main" id="{B594FF56-80AA-4648-984E-2E13880D171B}"/>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hangingPunct="1">
              <a:defRPr sz="1300"/>
            </a:lvl1pPr>
          </a:lstStyle>
          <a:p>
            <a:pPr>
              <a:defRPr/>
            </a:pPr>
            <a:fld id="{D4871FBD-43EC-43CA-8B0D-B11CDBD2C1BC}" type="datetimeFigureOut">
              <a:rPr lang="es-ES"/>
              <a:pPr>
                <a:defRPr/>
              </a:pPr>
              <a:t>23/07/2020</a:t>
            </a:fld>
            <a:endParaRPr lang="es-ES"/>
          </a:p>
        </p:txBody>
      </p:sp>
      <p:sp>
        <p:nvSpPr>
          <p:cNvPr id="4" name="3 Marcador de imagen de diapositiva">
            <a:extLst>
              <a:ext uri="{FF2B5EF4-FFF2-40B4-BE49-F238E27FC236}">
                <a16:creationId xmlns:a16="http://schemas.microsoft.com/office/drawing/2014/main" id="{FE0C8802-A77D-42EA-A650-66B07AE2A523}"/>
              </a:ext>
            </a:extLst>
          </p:cNvPr>
          <p:cNvSpPr>
            <a:spLocks noGrp="1" noRot="1" noChangeAspect="1"/>
          </p:cNvSpPr>
          <p:nvPr>
            <p:ph type="sldImg" idx="2"/>
          </p:nvPr>
        </p:nvSpPr>
        <p:spPr>
          <a:xfrm>
            <a:off x="993775" y="768350"/>
            <a:ext cx="5113338" cy="3836988"/>
          </a:xfrm>
          <a:prstGeom prst="rect">
            <a:avLst/>
          </a:prstGeom>
          <a:noFill/>
          <a:ln w="12700">
            <a:solidFill>
              <a:prstClr val="black"/>
            </a:solidFill>
          </a:ln>
        </p:spPr>
        <p:txBody>
          <a:bodyPr vert="horz" lIns="99048" tIns="49524" rIns="99048" bIns="49524" rtlCol="0" anchor="ctr"/>
          <a:lstStyle/>
          <a:p>
            <a:pPr lvl="0"/>
            <a:endParaRPr lang="es-ES" noProof="0"/>
          </a:p>
        </p:txBody>
      </p:sp>
      <p:sp>
        <p:nvSpPr>
          <p:cNvPr id="5" name="4 Marcador de notas">
            <a:extLst>
              <a:ext uri="{FF2B5EF4-FFF2-40B4-BE49-F238E27FC236}">
                <a16:creationId xmlns:a16="http://schemas.microsoft.com/office/drawing/2014/main" id="{4FAFCA0A-92CB-470A-8CFA-35F47A2D704E}"/>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AFE8812B-B337-4178-B3E8-C5CDB320B90B}"/>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hangingPunct="1">
              <a:defRPr sz="1300"/>
            </a:lvl1pPr>
          </a:lstStyle>
          <a:p>
            <a:pPr>
              <a:defRPr/>
            </a:pPr>
            <a:endParaRPr lang="es-ES"/>
          </a:p>
        </p:txBody>
      </p:sp>
      <p:sp>
        <p:nvSpPr>
          <p:cNvPr id="7" name="6 Marcador de número de diapositiva">
            <a:extLst>
              <a:ext uri="{FF2B5EF4-FFF2-40B4-BE49-F238E27FC236}">
                <a16:creationId xmlns:a16="http://schemas.microsoft.com/office/drawing/2014/main" id="{FB7FD2A3-F52B-42D9-801B-EA51BBDF5569}"/>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8FC32C99-EC9A-427D-82D2-3BC65786C8B5}" type="slidenum">
              <a:rPr lang="es-ES" altLang="ca-ES"/>
              <a:pPr>
                <a:defRPr/>
              </a:pPr>
              <a:t>‹Nº›</a:t>
            </a:fld>
            <a:endParaRPr lang="es-ES" altLang="ca-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a:extLst>
              <a:ext uri="{FF2B5EF4-FFF2-40B4-BE49-F238E27FC236}">
                <a16:creationId xmlns:a16="http://schemas.microsoft.com/office/drawing/2014/main" id="{79EBA0E4-68D7-46C4-A900-E44C253A78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a:extLst>
              <a:ext uri="{FF2B5EF4-FFF2-40B4-BE49-F238E27FC236}">
                <a16:creationId xmlns:a16="http://schemas.microsoft.com/office/drawing/2014/main" id="{699EAE47-AAED-48DA-80F0-280E8ADA64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13316" name="3 Marcador de número de diapositiva">
            <a:extLst>
              <a:ext uri="{FF2B5EF4-FFF2-40B4-BE49-F238E27FC236}">
                <a16:creationId xmlns:a16="http://schemas.microsoft.com/office/drawing/2014/main" id="{FE008F6B-C653-4B03-BC76-B9EDCE3D54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AF1138-2258-488A-A77F-2A29E6E3FDDA}" type="slidenum">
              <a:rPr lang="es-ES" altLang="ca-ES" sz="1300" smtClean="0">
                <a:latin typeface="Times New Roman" panose="02020603050405020304" pitchFamily="18" charset="0"/>
              </a:rPr>
              <a:pPr>
                <a:spcBef>
                  <a:spcPct val="0"/>
                </a:spcBef>
              </a:pPr>
              <a:t>1</a:t>
            </a:fld>
            <a:endParaRPr lang="es-ES" altLang="ca-ES"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a:extLst>
              <a:ext uri="{FF2B5EF4-FFF2-40B4-BE49-F238E27FC236}">
                <a16:creationId xmlns:a16="http://schemas.microsoft.com/office/drawing/2014/main" id="{C3A4E564-7446-4D0C-998E-E9561C1A36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a:extLst>
              <a:ext uri="{FF2B5EF4-FFF2-40B4-BE49-F238E27FC236}">
                <a16:creationId xmlns:a16="http://schemas.microsoft.com/office/drawing/2014/main" id="{1FF97D6F-FD31-4047-91C2-3E75BA5ED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30724" name="3 Marcador de número de diapositiva">
            <a:extLst>
              <a:ext uri="{FF2B5EF4-FFF2-40B4-BE49-F238E27FC236}">
                <a16:creationId xmlns:a16="http://schemas.microsoft.com/office/drawing/2014/main" id="{E2FFFAAE-A74A-4233-A79A-B4B040CB1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5E0943-C769-480B-BA21-15F4D3F67CDD}" type="slidenum">
              <a:rPr lang="es-ES" altLang="ca-ES" sz="1300" smtClean="0">
                <a:latin typeface="Times New Roman" panose="02020603050405020304" pitchFamily="18" charset="0"/>
              </a:rPr>
              <a:pPr>
                <a:spcBef>
                  <a:spcPct val="0"/>
                </a:spcBef>
              </a:pPr>
              <a:t>10</a:t>
            </a:fld>
            <a:endParaRPr lang="es-ES" altLang="ca-ES" sz="13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893F4B48-C171-46DD-B7B8-164375D455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a:extLst>
              <a:ext uri="{FF2B5EF4-FFF2-40B4-BE49-F238E27FC236}">
                <a16:creationId xmlns:a16="http://schemas.microsoft.com/office/drawing/2014/main" id="{8C65B674-9C47-4739-8A3E-5EA0F88EA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34820" name="3 Marcador de número de diapositiva">
            <a:extLst>
              <a:ext uri="{FF2B5EF4-FFF2-40B4-BE49-F238E27FC236}">
                <a16:creationId xmlns:a16="http://schemas.microsoft.com/office/drawing/2014/main" id="{06DBD337-0C0F-4BAC-9B64-D41AE3F9B8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CE42A-41E5-42F2-9910-28E09F328AF1}" type="slidenum">
              <a:rPr lang="es-ES" altLang="ca-ES" sz="1300" smtClean="0">
                <a:latin typeface="Times New Roman" panose="02020603050405020304" pitchFamily="18" charset="0"/>
              </a:rPr>
              <a:pPr>
                <a:spcBef>
                  <a:spcPct val="0"/>
                </a:spcBef>
              </a:pPr>
              <a:t>11</a:t>
            </a:fld>
            <a:endParaRPr lang="es-ES" altLang="ca-ES" sz="130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FFFF21DD-B440-4DAB-AF6E-EC1E5188F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a:extLst>
              <a:ext uri="{FF2B5EF4-FFF2-40B4-BE49-F238E27FC236}">
                <a16:creationId xmlns:a16="http://schemas.microsoft.com/office/drawing/2014/main" id="{2EC24065-72D0-4A8C-B6AD-9F263E67C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32772" name="3 Marcador de número de diapositiva">
            <a:extLst>
              <a:ext uri="{FF2B5EF4-FFF2-40B4-BE49-F238E27FC236}">
                <a16:creationId xmlns:a16="http://schemas.microsoft.com/office/drawing/2014/main" id="{3DB71C4B-C454-4C0B-BCC4-10718AC759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46C0A5-433A-4AB6-BDBD-96B598E841EB}" type="slidenum">
              <a:rPr lang="es-ES" altLang="ca-ES" sz="1300" smtClean="0">
                <a:latin typeface="Times New Roman" panose="02020603050405020304" pitchFamily="18" charset="0"/>
              </a:rPr>
              <a:pPr>
                <a:spcBef>
                  <a:spcPct val="0"/>
                </a:spcBef>
              </a:pPr>
              <a:t>12</a:t>
            </a:fld>
            <a:endParaRPr lang="es-ES" altLang="ca-ES" sz="13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3E187D2E-6A48-4AD1-93AD-4AB70E1FB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a:extLst>
              <a:ext uri="{FF2B5EF4-FFF2-40B4-BE49-F238E27FC236}">
                <a16:creationId xmlns:a16="http://schemas.microsoft.com/office/drawing/2014/main" id="{7DB09740-6499-4B92-B051-2782F5DD8B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36868" name="3 Marcador de número de diapositiva">
            <a:extLst>
              <a:ext uri="{FF2B5EF4-FFF2-40B4-BE49-F238E27FC236}">
                <a16:creationId xmlns:a16="http://schemas.microsoft.com/office/drawing/2014/main" id="{9118B10D-11D6-4CFC-9374-721161BE1A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44FB9D-617A-40D1-ADA6-20C50D4D07B5}" type="slidenum">
              <a:rPr lang="es-ES" altLang="ca-ES" sz="1300" smtClean="0">
                <a:latin typeface="Times New Roman" panose="02020603050405020304" pitchFamily="18" charset="0"/>
              </a:rPr>
              <a:pPr>
                <a:spcBef>
                  <a:spcPct val="0"/>
                </a:spcBef>
              </a:pPr>
              <a:t>13</a:t>
            </a:fld>
            <a:endParaRPr lang="es-ES" altLang="ca-ES" sz="13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C80D28D6-A9F7-4158-8FFC-9DD98774C6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a:extLst>
              <a:ext uri="{FF2B5EF4-FFF2-40B4-BE49-F238E27FC236}">
                <a16:creationId xmlns:a16="http://schemas.microsoft.com/office/drawing/2014/main" id="{2228DF53-1B89-4550-BEDB-6996AC3A4A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38916" name="3 Marcador de número de diapositiva">
            <a:extLst>
              <a:ext uri="{FF2B5EF4-FFF2-40B4-BE49-F238E27FC236}">
                <a16:creationId xmlns:a16="http://schemas.microsoft.com/office/drawing/2014/main" id="{9DA640FB-1AED-48F4-8C32-D695E4C0DB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E3CE3F-3641-4339-8E57-9B4665F8F3F4}" type="slidenum">
              <a:rPr lang="es-ES" altLang="ca-ES" sz="1300" smtClean="0">
                <a:latin typeface="Times New Roman" panose="02020603050405020304" pitchFamily="18" charset="0"/>
              </a:rPr>
              <a:pPr>
                <a:spcBef>
                  <a:spcPct val="0"/>
                </a:spcBef>
              </a:pPr>
              <a:t>14</a:t>
            </a:fld>
            <a:endParaRPr lang="es-ES" altLang="ca-ES" sz="13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B359BB0D-14CB-4EF1-A6F5-50469FF9F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a:extLst>
              <a:ext uri="{FF2B5EF4-FFF2-40B4-BE49-F238E27FC236}">
                <a16:creationId xmlns:a16="http://schemas.microsoft.com/office/drawing/2014/main" id="{2817B609-2C8A-40CD-AF7B-3822036837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40964" name="3 Marcador de número de diapositiva">
            <a:extLst>
              <a:ext uri="{FF2B5EF4-FFF2-40B4-BE49-F238E27FC236}">
                <a16:creationId xmlns:a16="http://schemas.microsoft.com/office/drawing/2014/main" id="{06F69101-C4D3-4BAC-AC71-73B9DFBB44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176ED-89DD-401D-A1BE-79B46371FDCD}" type="slidenum">
              <a:rPr lang="es-ES" altLang="ca-ES" sz="1300" smtClean="0">
                <a:latin typeface="Times New Roman" panose="02020603050405020304" pitchFamily="18" charset="0"/>
              </a:rPr>
              <a:pPr>
                <a:spcBef>
                  <a:spcPct val="0"/>
                </a:spcBef>
              </a:pPr>
              <a:t>15</a:t>
            </a:fld>
            <a:endParaRPr lang="es-ES" altLang="ca-ES" sz="13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a:extLst>
              <a:ext uri="{FF2B5EF4-FFF2-40B4-BE49-F238E27FC236}">
                <a16:creationId xmlns:a16="http://schemas.microsoft.com/office/drawing/2014/main" id="{65A8B61E-967A-4AC8-86D7-BF2640DF1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a:extLst>
              <a:ext uri="{FF2B5EF4-FFF2-40B4-BE49-F238E27FC236}">
                <a16:creationId xmlns:a16="http://schemas.microsoft.com/office/drawing/2014/main" id="{6808921D-77F2-4155-B053-826F7D0AE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43012" name="3 Marcador de número de diapositiva">
            <a:extLst>
              <a:ext uri="{FF2B5EF4-FFF2-40B4-BE49-F238E27FC236}">
                <a16:creationId xmlns:a16="http://schemas.microsoft.com/office/drawing/2014/main" id="{47D1DE24-7625-4DC1-9CCC-A61FED52E4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F434A4-D746-431F-A77F-0AA94656064D}" type="slidenum">
              <a:rPr lang="es-ES" altLang="ca-ES" sz="1300" smtClean="0">
                <a:latin typeface="Times New Roman" panose="02020603050405020304" pitchFamily="18" charset="0"/>
              </a:rPr>
              <a:pPr>
                <a:spcBef>
                  <a:spcPct val="0"/>
                </a:spcBef>
              </a:pPr>
              <a:t>16</a:t>
            </a:fld>
            <a:endParaRPr lang="es-ES" altLang="ca-ES" sz="13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a:extLst>
              <a:ext uri="{FF2B5EF4-FFF2-40B4-BE49-F238E27FC236}">
                <a16:creationId xmlns:a16="http://schemas.microsoft.com/office/drawing/2014/main" id="{3888F194-0722-40FB-8500-C5C4FCDC23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a:extLst>
              <a:ext uri="{FF2B5EF4-FFF2-40B4-BE49-F238E27FC236}">
                <a16:creationId xmlns:a16="http://schemas.microsoft.com/office/drawing/2014/main" id="{982F6B3C-BBB8-4373-A95A-AD69C9A1D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15364" name="3 Marcador de número de diapositiva">
            <a:extLst>
              <a:ext uri="{FF2B5EF4-FFF2-40B4-BE49-F238E27FC236}">
                <a16:creationId xmlns:a16="http://schemas.microsoft.com/office/drawing/2014/main" id="{2FCDCA76-4EA9-4681-991A-3303B9D259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2E0EC9-5D42-4B42-B185-34A08C40843E}" type="slidenum">
              <a:rPr lang="es-ES" altLang="ca-ES" sz="1300" smtClean="0">
                <a:latin typeface="Times New Roman" panose="02020603050405020304" pitchFamily="18" charset="0"/>
              </a:rPr>
              <a:pPr>
                <a:spcBef>
                  <a:spcPct val="0"/>
                </a:spcBef>
              </a:pPr>
              <a:t>2</a:t>
            </a:fld>
            <a:endParaRPr lang="es-ES" altLang="ca-ES" sz="13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a:extLst>
              <a:ext uri="{FF2B5EF4-FFF2-40B4-BE49-F238E27FC236}">
                <a16:creationId xmlns:a16="http://schemas.microsoft.com/office/drawing/2014/main" id="{F8EC7240-4CFF-4C90-86C5-3F6D062A03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a:extLst>
              <a:ext uri="{FF2B5EF4-FFF2-40B4-BE49-F238E27FC236}">
                <a16:creationId xmlns:a16="http://schemas.microsoft.com/office/drawing/2014/main" id="{1CD38906-1450-447C-BDA4-BD0C7777C7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17412" name="3 Marcador de número de diapositiva">
            <a:extLst>
              <a:ext uri="{FF2B5EF4-FFF2-40B4-BE49-F238E27FC236}">
                <a16:creationId xmlns:a16="http://schemas.microsoft.com/office/drawing/2014/main" id="{387A2E9F-15A6-4C96-B287-C9AD2BC6B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CBB19D-3024-4D69-9293-43C840EF2666}" type="slidenum">
              <a:rPr lang="es-ES" altLang="ca-ES" sz="1300" smtClean="0">
                <a:latin typeface="Times New Roman" panose="02020603050405020304" pitchFamily="18" charset="0"/>
              </a:rPr>
              <a:pPr>
                <a:spcBef>
                  <a:spcPct val="0"/>
                </a:spcBef>
              </a:pPr>
              <a:t>3</a:t>
            </a:fld>
            <a:endParaRPr lang="es-ES" altLang="ca-ES" sz="13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a:extLst>
              <a:ext uri="{FF2B5EF4-FFF2-40B4-BE49-F238E27FC236}">
                <a16:creationId xmlns:a16="http://schemas.microsoft.com/office/drawing/2014/main" id="{92703B15-2737-46E6-850E-368721C151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a:extLst>
              <a:ext uri="{FF2B5EF4-FFF2-40B4-BE49-F238E27FC236}">
                <a16:creationId xmlns:a16="http://schemas.microsoft.com/office/drawing/2014/main" id="{891A54A7-1149-4A54-A11A-666F6FC8D0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19460" name="3 Marcador de número de diapositiva">
            <a:extLst>
              <a:ext uri="{FF2B5EF4-FFF2-40B4-BE49-F238E27FC236}">
                <a16:creationId xmlns:a16="http://schemas.microsoft.com/office/drawing/2014/main" id="{BF06654A-C335-4EF2-A5BB-475D0701E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C3FBB4-77DB-47AC-9686-3BBE1DCA4C2F}" type="slidenum">
              <a:rPr lang="es-ES" altLang="ca-ES" sz="1300" smtClean="0">
                <a:latin typeface="Times New Roman" panose="02020603050405020304" pitchFamily="18" charset="0"/>
              </a:rPr>
              <a:pPr>
                <a:spcBef>
                  <a:spcPct val="0"/>
                </a:spcBef>
              </a:pPr>
              <a:t>4</a:t>
            </a:fld>
            <a:endParaRPr lang="es-ES" altLang="ca-ES" sz="13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a:extLst>
              <a:ext uri="{FF2B5EF4-FFF2-40B4-BE49-F238E27FC236}">
                <a16:creationId xmlns:a16="http://schemas.microsoft.com/office/drawing/2014/main" id="{92703B15-2737-46E6-850E-368721C151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a:extLst>
              <a:ext uri="{FF2B5EF4-FFF2-40B4-BE49-F238E27FC236}">
                <a16:creationId xmlns:a16="http://schemas.microsoft.com/office/drawing/2014/main" id="{891A54A7-1149-4A54-A11A-666F6FC8D0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19460" name="3 Marcador de número de diapositiva">
            <a:extLst>
              <a:ext uri="{FF2B5EF4-FFF2-40B4-BE49-F238E27FC236}">
                <a16:creationId xmlns:a16="http://schemas.microsoft.com/office/drawing/2014/main" id="{BF06654A-C335-4EF2-A5BB-475D0701E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C3FBB4-77DB-47AC-9686-3BBE1DCA4C2F}" type="slidenum">
              <a:rPr lang="es-ES" altLang="ca-ES" sz="1300" smtClean="0">
                <a:latin typeface="Times New Roman" panose="02020603050405020304" pitchFamily="18" charset="0"/>
              </a:rPr>
              <a:pPr>
                <a:spcBef>
                  <a:spcPct val="0"/>
                </a:spcBef>
              </a:pPr>
              <a:t>5</a:t>
            </a:fld>
            <a:endParaRPr lang="es-ES" altLang="ca-ES" sz="1300">
              <a:latin typeface="Times New Roman" panose="02020603050405020304" pitchFamily="18" charset="0"/>
            </a:endParaRPr>
          </a:p>
        </p:txBody>
      </p:sp>
    </p:spTree>
    <p:extLst>
      <p:ext uri="{BB962C8B-B14F-4D97-AF65-F5344CB8AC3E}">
        <p14:creationId xmlns:p14="http://schemas.microsoft.com/office/powerpoint/2010/main" val="10418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A4EADA8F-A16C-4BF3-AB64-5C1326E3A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a:extLst>
              <a:ext uri="{FF2B5EF4-FFF2-40B4-BE49-F238E27FC236}">
                <a16:creationId xmlns:a16="http://schemas.microsoft.com/office/drawing/2014/main" id="{95FB2657-E02F-486D-A07C-B3E9ED45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22532" name="3 Marcador de número de diapositiva">
            <a:extLst>
              <a:ext uri="{FF2B5EF4-FFF2-40B4-BE49-F238E27FC236}">
                <a16:creationId xmlns:a16="http://schemas.microsoft.com/office/drawing/2014/main" id="{D1BF57D5-31D4-465B-AE14-CC90AA64E5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27BEB2-B77D-4777-B807-FD06AD9FCA4F}" type="slidenum">
              <a:rPr lang="es-ES" altLang="ca-ES" sz="1300" smtClean="0">
                <a:latin typeface="Times New Roman" panose="02020603050405020304" pitchFamily="18" charset="0"/>
              </a:rPr>
              <a:pPr>
                <a:spcBef>
                  <a:spcPct val="0"/>
                </a:spcBef>
              </a:pPr>
              <a:t>6</a:t>
            </a:fld>
            <a:endParaRPr lang="es-ES" altLang="ca-ES" sz="13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id="{2BC644F8-2DA2-4150-8F92-8EE8727BAC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a:extLst>
              <a:ext uri="{FF2B5EF4-FFF2-40B4-BE49-F238E27FC236}">
                <a16:creationId xmlns:a16="http://schemas.microsoft.com/office/drawing/2014/main" id="{73E4C5BC-63C0-488D-96B2-439E4957D3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24580" name="3 Marcador de número de diapositiva">
            <a:extLst>
              <a:ext uri="{FF2B5EF4-FFF2-40B4-BE49-F238E27FC236}">
                <a16:creationId xmlns:a16="http://schemas.microsoft.com/office/drawing/2014/main" id="{5944B9C5-6EC0-4E24-A10A-A8CA3FD998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20B561-2BF6-4D58-915C-70629C9B7DDD}" type="slidenum">
              <a:rPr lang="es-ES" altLang="ca-ES" sz="1300" smtClean="0">
                <a:latin typeface="Times New Roman" panose="02020603050405020304" pitchFamily="18" charset="0"/>
              </a:rPr>
              <a:pPr>
                <a:spcBef>
                  <a:spcPct val="0"/>
                </a:spcBef>
              </a:pPr>
              <a:t>7</a:t>
            </a:fld>
            <a:endParaRPr lang="es-ES" altLang="ca-ES" sz="13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8ADCD237-7A0B-44C7-9588-9AD093F053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a:extLst>
              <a:ext uri="{FF2B5EF4-FFF2-40B4-BE49-F238E27FC236}">
                <a16:creationId xmlns:a16="http://schemas.microsoft.com/office/drawing/2014/main" id="{A1D65544-85AE-4EB3-B56A-08405A96FE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26628" name="3 Marcador de número de diapositiva">
            <a:extLst>
              <a:ext uri="{FF2B5EF4-FFF2-40B4-BE49-F238E27FC236}">
                <a16:creationId xmlns:a16="http://schemas.microsoft.com/office/drawing/2014/main" id="{EB29201A-7D10-4CFE-9656-39EB5EBC78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7A8E15-E0E0-4933-9013-34353D33499F}" type="slidenum">
              <a:rPr lang="es-ES" altLang="ca-ES" sz="1300" smtClean="0">
                <a:latin typeface="Times New Roman" panose="02020603050405020304" pitchFamily="18" charset="0"/>
              </a:rPr>
              <a:pPr>
                <a:spcBef>
                  <a:spcPct val="0"/>
                </a:spcBef>
              </a:pPr>
              <a:t>8</a:t>
            </a:fld>
            <a:endParaRPr lang="es-ES" altLang="ca-ES" sz="13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FCAD166E-659A-4E53-B1DA-32F6C20F13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997D727F-5A09-49F9-AAD3-0FFD10F0C0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dirty="0"/>
          </a:p>
        </p:txBody>
      </p:sp>
      <p:sp>
        <p:nvSpPr>
          <p:cNvPr id="28676" name="3 Marcador de número de diapositiva">
            <a:extLst>
              <a:ext uri="{FF2B5EF4-FFF2-40B4-BE49-F238E27FC236}">
                <a16:creationId xmlns:a16="http://schemas.microsoft.com/office/drawing/2014/main" id="{C9AA9B68-650B-434F-A52E-B3E0A47C4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0ABEF2-A947-4907-BE30-7515EC10AFD6}" type="slidenum">
              <a:rPr lang="es-ES" altLang="ca-ES" sz="1300" smtClean="0">
                <a:latin typeface="Times New Roman" panose="02020603050405020304" pitchFamily="18" charset="0"/>
              </a:rPr>
              <a:pPr>
                <a:spcBef>
                  <a:spcPct val="0"/>
                </a:spcBef>
              </a:pPr>
              <a:t>9</a:t>
            </a:fld>
            <a:endParaRPr lang="es-ES" altLang="ca-ES" sz="13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8942E-1CC4-4620-A676-6B26A97F0986}"/>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8B97DF7-0478-4A8C-9A1C-079431819A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D8C698-DA76-4D19-8D9E-BB02495F9E9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B326DA8D-9B46-40C0-8654-58EDB187305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F5C0BF8-42E7-4F75-86BF-50681F7C0099}"/>
              </a:ext>
            </a:extLst>
          </p:cNvPr>
          <p:cNvSpPr>
            <a:spLocks noGrp="1"/>
          </p:cNvSpPr>
          <p:nvPr>
            <p:ph type="sldNum" sz="quarter" idx="12"/>
          </p:nvPr>
        </p:nvSpPr>
        <p:spPr/>
        <p:txBody>
          <a:bodyPr/>
          <a:lstStyle/>
          <a:p>
            <a:pPr>
              <a:defRPr/>
            </a:pPr>
            <a:fld id="{29F90FC3-C6E7-4B4E-BD72-60A69063A0FD}" type="slidenum">
              <a:rPr lang="es-ES" altLang="ca-ES" smtClean="0"/>
              <a:pPr>
                <a:defRPr/>
              </a:pPr>
              <a:t>‹Nº›</a:t>
            </a:fld>
            <a:endParaRPr lang="es-ES" altLang="ca-ES"/>
          </a:p>
        </p:txBody>
      </p:sp>
    </p:spTree>
    <p:extLst>
      <p:ext uri="{BB962C8B-B14F-4D97-AF65-F5344CB8AC3E}">
        <p14:creationId xmlns:p14="http://schemas.microsoft.com/office/powerpoint/2010/main" val="35804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7FEB2-49F6-415C-8637-F3F680E840D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1646E3-B142-4921-A95A-4A7EA88977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501EA0-E6AF-4649-B447-3A25FDB21B4C}"/>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898AEB45-172E-4528-9F4D-F9721D228E6F}"/>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07531CEA-6188-4BF5-BC6E-3401D271532B}"/>
              </a:ext>
            </a:extLst>
          </p:cNvPr>
          <p:cNvSpPr>
            <a:spLocks noGrp="1"/>
          </p:cNvSpPr>
          <p:nvPr>
            <p:ph type="sldNum" sz="quarter" idx="12"/>
          </p:nvPr>
        </p:nvSpPr>
        <p:spPr/>
        <p:txBody>
          <a:bodyPr/>
          <a:lstStyle/>
          <a:p>
            <a:pPr>
              <a:defRPr/>
            </a:pPr>
            <a:fld id="{68164759-6CE8-4EAC-9213-35B4459D2E30}" type="slidenum">
              <a:rPr lang="es-ES" altLang="ca-ES" smtClean="0"/>
              <a:pPr>
                <a:defRPr/>
              </a:pPr>
              <a:t>‹Nº›</a:t>
            </a:fld>
            <a:endParaRPr lang="es-ES" altLang="ca-ES"/>
          </a:p>
        </p:txBody>
      </p:sp>
    </p:spTree>
    <p:extLst>
      <p:ext uri="{BB962C8B-B14F-4D97-AF65-F5344CB8AC3E}">
        <p14:creationId xmlns:p14="http://schemas.microsoft.com/office/powerpoint/2010/main" val="393192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548BF7-A1AF-4AC5-83D8-3D45CA840B6C}"/>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50675F-35B7-4CA4-9F2D-D89563037263}"/>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1FD61F-84B6-4A27-89AC-5C3AFCF7D7B8}"/>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DB59AEF5-7964-4020-9ABD-8C6CC4DD38E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FD15236-851A-4BD3-BFD2-E2E36D4D8DDD}"/>
              </a:ext>
            </a:extLst>
          </p:cNvPr>
          <p:cNvSpPr>
            <a:spLocks noGrp="1"/>
          </p:cNvSpPr>
          <p:nvPr>
            <p:ph type="sldNum" sz="quarter" idx="12"/>
          </p:nvPr>
        </p:nvSpPr>
        <p:spPr/>
        <p:txBody>
          <a:bodyPr/>
          <a:lstStyle/>
          <a:p>
            <a:pPr>
              <a:defRPr/>
            </a:pPr>
            <a:fld id="{AC57250F-B28A-4D7F-81C3-9823F6E7B47E}" type="slidenum">
              <a:rPr lang="es-ES" altLang="ca-ES" smtClean="0"/>
              <a:pPr>
                <a:defRPr/>
              </a:pPr>
              <a:t>‹Nº›</a:t>
            </a:fld>
            <a:endParaRPr lang="es-ES" altLang="ca-ES"/>
          </a:p>
        </p:txBody>
      </p:sp>
    </p:spTree>
    <p:extLst>
      <p:ext uri="{BB962C8B-B14F-4D97-AF65-F5344CB8AC3E}">
        <p14:creationId xmlns:p14="http://schemas.microsoft.com/office/powerpoint/2010/main" val="28471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317500" y="722313"/>
            <a:ext cx="8637588" cy="762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328613" y="1941513"/>
            <a:ext cx="8208962" cy="4114800"/>
          </a:xfrm>
        </p:spPr>
        <p:txBody>
          <a:bodyPr>
            <a:normAutofit/>
          </a:bodyPr>
          <a:lstStyle/>
          <a:p>
            <a:pPr lvl="0"/>
            <a:endParaRPr lang="es-ES" noProof="0"/>
          </a:p>
        </p:txBody>
      </p:sp>
      <p:sp>
        <p:nvSpPr>
          <p:cNvPr id="4" name="3 Marcador de fecha">
            <a:extLst>
              <a:ext uri="{FF2B5EF4-FFF2-40B4-BE49-F238E27FC236}">
                <a16:creationId xmlns:a16="http://schemas.microsoft.com/office/drawing/2014/main" id="{9903A8E3-8396-4CAC-B0BE-17F72B60DF33}"/>
              </a:ext>
            </a:extLst>
          </p:cNvPr>
          <p:cNvSpPr>
            <a:spLocks noGrp="1"/>
          </p:cNvSpPr>
          <p:nvPr>
            <p:ph type="dt" sz="half" idx="10"/>
          </p:nvPr>
        </p:nvSpPr>
        <p:spPr>
          <a:xfrm>
            <a:off x="3433763" y="6343650"/>
            <a:ext cx="1905000" cy="457200"/>
          </a:xfrm>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C5C592DB-B13B-40F6-849A-322415B4B30D}"/>
              </a:ext>
            </a:extLst>
          </p:cNvPr>
          <p:cNvSpPr>
            <a:spLocks noGrp="1"/>
          </p:cNvSpPr>
          <p:nvPr>
            <p:ph type="ftr" sz="quarter" idx="11"/>
          </p:nvPr>
        </p:nvSpPr>
        <p:spPr>
          <a:xfrm>
            <a:off x="6108700" y="6343650"/>
            <a:ext cx="2895600" cy="457200"/>
          </a:xfrm>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4E77E0C-7144-43C4-81B3-FC5352B3A1E8}"/>
              </a:ext>
            </a:extLst>
          </p:cNvPr>
          <p:cNvSpPr>
            <a:spLocks noGrp="1"/>
          </p:cNvSpPr>
          <p:nvPr>
            <p:ph type="sldNum" sz="quarter" idx="12"/>
          </p:nvPr>
        </p:nvSpPr>
        <p:spPr>
          <a:xfrm>
            <a:off x="146050" y="6361113"/>
            <a:ext cx="1905000" cy="457200"/>
          </a:xfrm>
        </p:spPr>
        <p:txBody>
          <a:bodyPr/>
          <a:lstStyle>
            <a:lvl1pPr>
              <a:defRPr/>
            </a:lvl1pPr>
          </a:lstStyle>
          <a:p>
            <a:pPr>
              <a:defRPr/>
            </a:pPr>
            <a:fld id="{C1B50E8C-6E0C-4D77-9991-00F348E57C2A}" type="slidenum">
              <a:rPr lang="es-ES" altLang="ca-ES"/>
              <a:pPr>
                <a:defRPr/>
              </a:pPr>
              <a:t>‹Nº›</a:t>
            </a:fld>
            <a:endParaRPr lang="es-ES" altLang="ca-ES"/>
          </a:p>
        </p:txBody>
      </p:sp>
    </p:spTree>
    <p:extLst>
      <p:ext uri="{BB962C8B-B14F-4D97-AF65-F5344CB8AC3E}">
        <p14:creationId xmlns:p14="http://schemas.microsoft.com/office/powerpoint/2010/main" val="13960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66CEF-6049-41B8-AAF8-9249B32B05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7ADFAAD-85D9-45D1-8E8E-D54E8D2F43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32FF9A-46ED-40D2-981D-AC90B6371F43}"/>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AD67AA7-095E-481E-ABEE-D609C4D4E09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DDA73774-A665-4A7B-9A36-67E09FF1ECB3}"/>
              </a:ext>
            </a:extLst>
          </p:cNvPr>
          <p:cNvSpPr>
            <a:spLocks noGrp="1"/>
          </p:cNvSpPr>
          <p:nvPr>
            <p:ph type="sldNum" sz="quarter" idx="12"/>
          </p:nvPr>
        </p:nvSpPr>
        <p:spPr/>
        <p:txBody>
          <a:bodyPr/>
          <a:lstStyle/>
          <a:p>
            <a:pPr>
              <a:defRPr/>
            </a:pPr>
            <a:fld id="{C16B5794-A456-40D0-897D-8A965D101203}" type="slidenum">
              <a:rPr lang="es-ES" altLang="ca-ES" smtClean="0"/>
              <a:pPr>
                <a:defRPr/>
              </a:pPr>
              <a:t>‹Nº›</a:t>
            </a:fld>
            <a:endParaRPr lang="es-ES" altLang="ca-ES"/>
          </a:p>
        </p:txBody>
      </p:sp>
    </p:spTree>
    <p:extLst>
      <p:ext uri="{BB962C8B-B14F-4D97-AF65-F5344CB8AC3E}">
        <p14:creationId xmlns:p14="http://schemas.microsoft.com/office/powerpoint/2010/main" val="258159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CAF09-9E68-4A7C-99DD-48E26F036455}"/>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00CC7A-BD47-4792-8500-F7CED62471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3CC9D9A-0949-43EA-835D-7F7EC19B430C}"/>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5257FD7-3F78-415F-9575-0B3DF34FA46C}"/>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0593255-C387-412D-A13F-3DB3D7BE57BF}"/>
              </a:ext>
            </a:extLst>
          </p:cNvPr>
          <p:cNvSpPr>
            <a:spLocks noGrp="1"/>
          </p:cNvSpPr>
          <p:nvPr>
            <p:ph type="sldNum" sz="quarter" idx="12"/>
          </p:nvPr>
        </p:nvSpPr>
        <p:spPr/>
        <p:txBody>
          <a:bodyPr/>
          <a:lstStyle/>
          <a:p>
            <a:pPr>
              <a:defRPr/>
            </a:pPr>
            <a:fld id="{DA46CF84-A39F-43CB-8ADC-443B06BF1C06}" type="slidenum">
              <a:rPr lang="es-ES" altLang="ca-ES" smtClean="0"/>
              <a:pPr>
                <a:defRPr/>
              </a:pPr>
              <a:t>‹Nº›</a:t>
            </a:fld>
            <a:endParaRPr lang="es-ES" altLang="ca-ES"/>
          </a:p>
        </p:txBody>
      </p:sp>
    </p:spTree>
    <p:extLst>
      <p:ext uri="{BB962C8B-B14F-4D97-AF65-F5344CB8AC3E}">
        <p14:creationId xmlns:p14="http://schemas.microsoft.com/office/powerpoint/2010/main" val="186487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DB1C6-4014-4167-BC63-D1EDC219D8F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83B37E-AE56-48AC-AB99-AB256E2445D7}"/>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D21146C-8682-4602-805C-EF403FE8DB4F}"/>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5D74CD-C122-4CE7-9C9B-399AE35CF9D1}"/>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1C3AC7E4-B8D6-4A50-A5BE-3DC37AD5E910}"/>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BEBC975D-59DE-4055-ADD9-0F2CCF65A5CA}"/>
              </a:ext>
            </a:extLst>
          </p:cNvPr>
          <p:cNvSpPr>
            <a:spLocks noGrp="1"/>
          </p:cNvSpPr>
          <p:nvPr>
            <p:ph type="sldNum" sz="quarter" idx="12"/>
          </p:nvPr>
        </p:nvSpPr>
        <p:spPr/>
        <p:txBody>
          <a:bodyPr/>
          <a:lstStyle/>
          <a:p>
            <a:pPr>
              <a:defRPr/>
            </a:pPr>
            <a:fld id="{651263C1-ABD4-4FB4-8313-A155EFAFCDA8}" type="slidenum">
              <a:rPr lang="es-ES" altLang="ca-ES" smtClean="0"/>
              <a:pPr>
                <a:defRPr/>
              </a:pPr>
              <a:t>‹Nº›</a:t>
            </a:fld>
            <a:endParaRPr lang="es-ES" altLang="ca-ES"/>
          </a:p>
        </p:txBody>
      </p:sp>
    </p:spTree>
    <p:extLst>
      <p:ext uri="{BB962C8B-B14F-4D97-AF65-F5344CB8AC3E}">
        <p14:creationId xmlns:p14="http://schemas.microsoft.com/office/powerpoint/2010/main" val="11606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B308A-1251-4AFD-8DA2-4A2B7FFF3F1A}"/>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2841141-FBB8-4ECB-B8E6-72F6BB1CC32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F8E731-E334-47A2-8D7F-1A64B93C4499}"/>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394E012-02DA-4CFD-AD6B-3E2EF9CE3E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6271E3F-29F0-4A12-97A6-2B2E38B4C73C}"/>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38E583-E84F-4C0E-A8C5-315719AF456D}"/>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54F91070-0241-4B6E-A65F-142DA1BD310B}"/>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2A1E36D2-77EA-4394-9DBB-AAE9D4618A27}"/>
              </a:ext>
            </a:extLst>
          </p:cNvPr>
          <p:cNvSpPr>
            <a:spLocks noGrp="1"/>
          </p:cNvSpPr>
          <p:nvPr>
            <p:ph type="sldNum" sz="quarter" idx="12"/>
          </p:nvPr>
        </p:nvSpPr>
        <p:spPr/>
        <p:txBody>
          <a:bodyPr/>
          <a:lstStyle/>
          <a:p>
            <a:pPr>
              <a:defRPr/>
            </a:pPr>
            <a:fld id="{072ABDD2-6CEF-4D51-96EF-68C32210E629}" type="slidenum">
              <a:rPr lang="es-ES" altLang="ca-ES" smtClean="0"/>
              <a:pPr>
                <a:defRPr/>
              </a:pPr>
              <a:t>‹Nº›</a:t>
            </a:fld>
            <a:endParaRPr lang="es-ES" altLang="ca-ES"/>
          </a:p>
        </p:txBody>
      </p:sp>
    </p:spTree>
    <p:extLst>
      <p:ext uri="{BB962C8B-B14F-4D97-AF65-F5344CB8AC3E}">
        <p14:creationId xmlns:p14="http://schemas.microsoft.com/office/powerpoint/2010/main" val="295789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9314A-2D8D-4D06-A850-2B24BF2422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4910A7-8447-4705-8391-6163E1AF9529}"/>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D72FA90C-AF90-4CCE-8C97-111515D13F48}"/>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5E033421-3C1F-4372-93D4-5FAC95B57B1F}"/>
              </a:ext>
            </a:extLst>
          </p:cNvPr>
          <p:cNvSpPr>
            <a:spLocks noGrp="1"/>
          </p:cNvSpPr>
          <p:nvPr>
            <p:ph type="sldNum" sz="quarter" idx="12"/>
          </p:nvPr>
        </p:nvSpPr>
        <p:spPr/>
        <p:txBody>
          <a:bodyPr/>
          <a:lstStyle/>
          <a:p>
            <a:pPr>
              <a:defRPr/>
            </a:pPr>
            <a:fld id="{2820A0E0-7636-439D-815A-D73A923585F5}" type="slidenum">
              <a:rPr lang="es-ES" altLang="ca-ES" smtClean="0"/>
              <a:pPr>
                <a:defRPr/>
              </a:pPr>
              <a:t>‹Nº›</a:t>
            </a:fld>
            <a:endParaRPr lang="es-ES" altLang="ca-ES"/>
          </a:p>
        </p:txBody>
      </p:sp>
    </p:spTree>
    <p:extLst>
      <p:ext uri="{BB962C8B-B14F-4D97-AF65-F5344CB8AC3E}">
        <p14:creationId xmlns:p14="http://schemas.microsoft.com/office/powerpoint/2010/main" val="203788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66048A-7E8F-4538-B54A-14522B749B0C}"/>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7974DE3E-FD39-46C5-8DC6-C656B934EA2E}"/>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D309ADA6-0A3C-4A39-BBC1-12942A95F070}"/>
              </a:ext>
            </a:extLst>
          </p:cNvPr>
          <p:cNvSpPr>
            <a:spLocks noGrp="1"/>
          </p:cNvSpPr>
          <p:nvPr>
            <p:ph type="sldNum" sz="quarter" idx="12"/>
          </p:nvPr>
        </p:nvSpPr>
        <p:spPr/>
        <p:txBody>
          <a:bodyPr/>
          <a:lstStyle/>
          <a:p>
            <a:pPr>
              <a:defRPr/>
            </a:pPr>
            <a:fld id="{D4489C2F-E716-47EC-88E9-21FBED7941DF}" type="slidenum">
              <a:rPr lang="es-ES" altLang="ca-ES" smtClean="0"/>
              <a:pPr>
                <a:defRPr/>
              </a:pPr>
              <a:t>‹Nº›</a:t>
            </a:fld>
            <a:endParaRPr lang="es-ES" altLang="ca-ES"/>
          </a:p>
        </p:txBody>
      </p:sp>
    </p:spTree>
    <p:extLst>
      <p:ext uri="{BB962C8B-B14F-4D97-AF65-F5344CB8AC3E}">
        <p14:creationId xmlns:p14="http://schemas.microsoft.com/office/powerpoint/2010/main" val="329552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7EB30-5ECD-44C6-BA54-7A73A7D69C7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8F72CE-05DA-4DEF-BBFC-EBCE2B01DF4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EB06951-96AB-48E2-835D-A49445FC94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C2E620-15B3-4BF7-9F1D-D36F039304AD}"/>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26ABD227-1F87-4E8E-81DE-0B869B29E6ED}"/>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DE12F57A-F655-4AE3-A5F0-0B778CF69F4E}"/>
              </a:ext>
            </a:extLst>
          </p:cNvPr>
          <p:cNvSpPr>
            <a:spLocks noGrp="1"/>
          </p:cNvSpPr>
          <p:nvPr>
            <p:ph type="sldNum" sz="quarter" idx="12"/>
          </p:nvPr>
        </p:nvSpPr>
        <p:spPr/>
        <p:txBody>
          <a:bodyPr/>
          <a:lstStyle/>
          <a:p>
            <a:pPr>
              <a:defRPr/>
            </a:pPr>
            <a:fld id="{CADADA39-F0E5-40A2-99F4-D380CB59ECB3}" type="slidenum">
              <a:rPr lang="es-ES" altLang="ca-ES" smtClean="0"/>
              <a:pPr>
                <a:defRPr/>
              </a:pPr>
              <a:t>‹Nº›</a:t>
            </a:fld>
            <a:endParaRPr lang="es-ES" altLang="ca-ES"/>
          </a:p>
        </p:txBody>
      </p:sp>
    </p:spTree>
    <p:extLst>
      <p:ext uri="{BB962C8B-B14F-4D97-AF65-F5344CB8AC3E}">
        <p14:creationId xmlns:p14="http://schemas.microsoft.com/office/powerpoint/2010/main" val="339544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B79DE-75FD-4D2C-A806-0A3C49688DF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8AD8C7-B0BB-4705-A71E-87AD2F5018C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B7CCE4B4-CE15-40FD-8C81-B51DCBEEC0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4F83E1-8525-4D4B-B44E-96314A57CC7D}"/>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8E21EC4-2D94-4EEC-B47D-88732DFB753C}"/>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DF4435B3-60E1-4E02-B9ED-DD974C36259B}"/>
              </a:ext>
            </a:extLst>
          </p:cNvPr>
          <p:cNvSpPr>
            <a:spLocks noGrp="1"/>
          </p:cNvSpPr>
          <p:nvPr>
            <p:ph type="sldNum" sz="quarter" idx="12"/>
          </p:nvPr>
        </p:nvSpPr>
        <p:spPr/>
        <p:txBody>
          <a:bodyPr/>
          <a:lstStyle/>
          <a:p>
            <a:pPr>
              <a:defRPr/>
            </a:pPr>
            <a:fld id="{119DDAFF-3585-421C-B909-C110D309ACA6}" type="slidenum">
              <a:rPr lang="es-ES" altLang="ca-ES" smtClean="0"/>
              <a:pPr>
                <a:defRPr/>
              </a:pPr>
              <a:t>‹Nº›</a:t>
            </a:fld>
            <a:endParaRPr lang="es-ES" altLang="ca-ES"/>
          </a:p>
        </p:txBody>
      </p:sp>
    </p:spTree>
    <p:extLst>
      <p:ext uri="{BB962C8B-B14F-4D97-AF65-F5344CB8AC3E}">
        <p14:creationId xmlns:p14="http://schemas.microsoft.com/office/powerpoint/2010/main" val="378734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E80F45-AF91-4570-BAC4-8F576170A0D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B34C87-491A-4FED-9D28-465B891D57F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2973108-2A57-49DC-A55D-FF84DA1931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979F922C-F260-4844-B2D4-30DE49A3F9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ACFF6C8C-D31D-42FF-8323-41C18B3003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820A0E0-7636-439D-815A-D73A923585F5}" type="slidenum">
              <a:rPr lang="es-ES" altLang="ca-ES" smtClean="0"/>
              <a:pPr>
                <a:defRPr/>
              </a:pPr>
              <a:t>‹Nº›</a:t>
            </a:fld>
            <a:endParaRPr lang="es-ES" altLang="ca-ES"/>
          </a:p>
        </p:txBody>
      </p:sp>
    </p:spTree>
    <p:extLst>
      <p:ext uri="{BB962C8B-B14F-4D97-AF65-F5344CB8AC3E}">
        <p14:creationId xmlns:p14="http://schemas.microsoft.com/office/powerpoint/2010/main" val="2046047374"/>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docid=gzpTFmckaXbffM&amp;tbnid=tpkE1V1yMCDeHM:&amp;ved=0CAUQjRw&amp;url=http%3A%2F%2Fwww.decathlonianos.com%2Flos-mejores-articulos-deportivos-en-decathlon%2F&amp;ei=HabGU5GrLLGY1AW7z4CYDg&amp;bvm=bv.71126742,d.d2k&amp;psig=AFQjCNHsnV3Uxfa1yowyGeBnZpiCqRdViw&amp;ust=1405613917335795" TargetMode="External"/><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a:extLst>
              <a:ext uri="{FF2B5EF4-FFF2-40B4-BE49-F238E27FC236}">
                <a16:creationId xmlns:a16="http://schemas.microsoft.com/office/drawing/2014/main" id="{6A440849-1D5E-42B2-B138-A05663DD5279}"/>
              </a:ext>
            </a:extLst>
          </p:cNvPr>
          <p:cNvSpPr/>
          <p:nvPr/>
        </p:nvSpPr>
        <p:spPr>
          <a:xfrm>
            <a:off x="539552" y="836712"/>
            <a:ext cx="8064896" cy="2585323"/>
          </a:xfrm>
          <a:prstGeom prst="rect">
            <a:avLst/>
          </a:prstGeom>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s-ES" sz="5400" b="1" dirty="0">
                <a:ln/>
                <a:solidFill>
                  <a:srgbClr val="0000FF"/>
                </a:solidFill>
                <a:latin typeface="Tahoma" pitchFamily="34" charset="0"/>
                <a:ea typeface="Tahoma" pitchFamily="34" charset="0"/>
                <a:cs typeface="Tahoma" pitchFamily="34" charset="0"/>
              </a:rPr>
              <a:t>PROGRAMA </a:t>
            </a:r>
          </a:p>
          <a:p>
            <a:pPr algn="ctr">
              <a:defRPr/>
            </a:pPr>
            <a:r>
              <a:rPr lang="es-ES" sz="5400" b="1" dirty="0">
                <a:ln/>
                <a:solidFill>
                  <a:srgbClr val="0000FF"/>
                </a:solidFill>
                <a:latin typeface="Tahoma" pitchFamily="34" charset="0"/>
                <a:ea typeface="Tahoma" pitchFamily="34" charset="0"/>
                <a:cs typeface="Tahoma" pitchFamily="34" charset="0"/>
              </a:rPr>
              <a:t>FUTBOL MINI </a:t>
            </a:r>
          </a:p>
          <a:p>
            <a:pPr algn="ctr" eaLnBrk="1" hangingPunct="1">
              <a:defRPr/>
            </a:pPr>
            <a:r>
              <a:rPr lang="es-ES" sz="5400" b="1" dirty="0">
                <a:ln/>
                <a:solidFill>
                  <a:srgbClr val="0000FF"/>
                </a:solidFill>
                <a:latin typeface="Tahoma" pitchFamily="34" charset="0"/>
                <a:ea typeface="Tahoma" pitchFamily="34" charset="0"/>
                <a:cs typeface="Tahoma" pitchFamily="34" charset="0"/>
              </a:rPr>
              <a:t>TARRAGONÈS</a:t>
            </a:r>
          </a:p>
        </p:txBody>
      </p:sp>
      <p:sp>
        <p:nvSpPr>
          <p:cNvPr id="3" name="2 Rectángulo">
            <a:extLst>
              <a:ext uri="{FF2B5EF4-FFF2-40B4-BE49-F238E27FC236}">
                <a16:creationId xmlns:a16="http://schemas.microsoft.com/office/drawing/2014/main" id="{902120AD-869D-4EB8-A586-17BC3728A4D1}"/>
              </a:ext>
            </a:extLst>
          </p:cNvPr>
          <p:cNvSpPr/>
          <p:nvPr/>
        </p:nvSpPr>
        <p:spPr>
          <a:xfrm>
            <a:off x="724272" y="4034787"/>
            <a:ext cx="3312368" cy="1323439"/>
          </a:xfrm>
          <a:prstGeom prst="rect">
            <a:avLst/>
          </a:prstGeom>
          <a:noFill/>
        </p:spPr>
        <p:txBody>
          <a:bodyPr>
            <a:spAutoFit/>
          </a:bodyPr>
          <a:lstStyle/>
          <a:p>
            <a:pPr algn="ctr" eaLnBrk="1" hangingPunct="1">
              <a:defRPr/>
            </a:pPr>
            <a:r>
              <a:rPr lang="es-ES" sz="4000" b="1" dirty="0">
                <a:ln w="22225">
                  <a:solidFill>
                    <a:schemeClr val="accent2"/>
                  </a:solidFill>
                  <a:prstDash val="solid"/>
                </a:ln>
                <a:solidFill>
                  <a:srgbClr val="FF3300"/>
                </a:solidFill>
                <a:latin typeface="Tahoma" pitchFamily="34" charset="0"/>
                <a:ea typeface="Tahoma" pitchFamily="34" charset="0"/>
                <a:cs typeface="Tahoma" pitchFamily="34" charset="0"/>
              </a:rPr>
              <a:t>CURS </a:t>
            </a:r>
          </a:p>
          <a:p>
            <a:pPr algn="ctr" eaLnBrk="1" hangingPunct="1">
              <a:defRPr/>
            </a:pPr>
            <a:r>
              <a:rPr lang="es-ES" sz="4000" b="1" dirty="0">
                <a:ln w="22225">
                  <a:solidFill>
                    <a:schemeClr val="accent2"/>
                  </a:solidFill>
                  <a:prstDash val="solid"/>
                </a:ln>
                <a:solidFill>
                  <a:srgbClr val="FF3300"/>
                </a:solidFill>
                <a:latin typeface="Tahoma" pitchFamily="34" charset="0"/>
                <a:ea typeface="Tahoma" pitchFamily="34" charset="0"/>
                <a:cs typeface="Tahoma" pitchFamily="34" charset="0"/>
              </a:rPr>
              <a:t>2020-2021</a:t>
            </a:r>
          </a:p>
        </p:txBody>
      </p:sp>
      <p:pic>
        <p:nvPicPr>
          <p:cNvPr id="12293" name="4 Imagen" descr="CET.jpg">
            <a:extLst>
              <a:ext uri="{FF2B5EF4-FFF2-40B4-BE49-F238E27FC236}">
                <a16:creationId xmlns:a16="http://schemas.microsoft.com/office/drawing/2014/main" id="{20057F51-140D-48C1-BA8C-D8F744D576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437" y="5583628"/>
            <a:ext cx="23320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E00C86E1-6AF8-4794-B828-293501BB2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310" y="4034787"/>
            <a:ext cx="3198654" cy="23999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60790070-732D-48E9-A56B-2D589F205C68}"/>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AutoShape 15">
            <a:extLst>
              <a:ext uri="{FF2B5EF4-FFF2-40B4-BE49-F238E27FC236}">
                <a16:creationId xmlns:a16="http://schemas.microsoft.com/office/drawing/2014/main" id="{A61BEA39-166C-4B7E-B597-6654FD23DF50}"/>
              </a:ext>
            </a:extLst>
          </p:cNvPr>
          <p:cNvSpPr>
            <a:spLocks noChangeArrowheads="1"/>
          </p:cNvSpPr>
          <p:nvPr/>
        </p:nvSpPr>
        <p:spPr bwMode="auto">
          <a:xfrm>
            <a:off x="250825" y="1916113"/>
            <a:ext cx="8642350" cy="727075"/>
          </a:xfrm>
          <a:prstGeom prst="roundRect">
            <a:avLst>
              <a:gd name="adj" fmla="val 16667"/>
            </a:avLst>
          </a:prstGeom>
          <a:solidFill>
            <a:schemeClr val="accent2"/>
          </a:solidFill>
          <a:ln w="9525">
            <a:solidFill>
              <a:srgbClr val="FF0000"/>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INSCRIPCIÓ AL CONSELL ESPORTIU DEL TARRAGONÈS i </a:t>
            </a:r>
          </a:p>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TRAMITACIONS D’EQUIPS i DE JUGADORS A L’APLICACIÓ INFORMÀTICA DEL CET</a:t>
            </a:r>
            <a:endParaRPr lang="es-ES" altLang="ca-ES" sz="2000">
              <a:solidFill>
                <a:schemeClr val="bg1"/>
              </a:solidFill>
              <a:latin typeface="Times New Roman" panose="02020603050405020304" pitchFamily="18" charset="0"/>
            </a:endParaRPr>
          </a:p>
        </p:txBody>
      </p:sp>
      <p:sp>
        <p:nvSpPr>
          <p:cNvPr id="17" name="16 Rectángulo">
            <a:extLst>
              <a:ext uri="{FF2B5EF4-FFF2-40B4-BE49-F238E27FC236}">
                <a16:creationId xmlns:a16="http://schemas.microsoft.com/office/drawing/2014/main" id="{EBCB5527-6EA7-45F6-ADC3-4C2ED9B0F02B}"/>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3" name="Rectangle 2">
            <a:extLst>
              <a:ext uri="{FF2B5EF4-FFF2-40B4-BE49-F238E27FC236}">
                <a16:creationId xmlns:a16="http://schemas.microsoft.com/office/drawing/2014/main" id="{39D5781F-9F6F-41CF-A9CE-D7ED9B182414}"/>
              </a:ext>
            </a:extLst>
          </p:cNvPr>
          <p:cNvSpPr>
            <a:spLocks noGrp="1" noChangeArrowheads="1"/>
          </p:cNvSpPr>
          <p:nvPr>
            <p:ph type="title"/>
          </p:nvPr>
        </p:nvSpPr>
        <p:spPr>
          <a:xfrm>
            <a:off x="251520" y="476672"/>
            <a:ext cx="8637588" cy="762000"/>
          </a:xfrm>
        </p:spPr>
        <p:txBody>
          <a:bodyPr/>
          <a:lstStyle/>
          <a:p>
            <a:pPr algn="ctr" eaLnBrk="1" fontAlgn="auto" hangingPunct="1">
              <a:spcAft>
                <a:spcPts val="0"/>
              </a:spcAft>
              <a:defRPr/>
            </a:pPr>
            <a:r>
              <a:rPr lang="es-ES" dirty="0">
                <a:solidFill>
                  <a:srgbClr val="0070C0"/>
                </a:solidFill>
                <a:latin typeface="Lucida Sans" pitchFamily="34" charset="0"/>
              </a:rPr>
              <a:t>DOCUMENTACIÓ</a:t>
            </a:r>
          </a:p>
        </p:txBody>
      </p:sp>
      <p:sp>
        <p:nvSpPr>
          <p:cNvPr id="14" name="AutoShape 15">
            <a:extLst>
              <a:ext uri="{FF2B5EF4-FFF2-40B4-BE49-F238E27FC236}">
                <a16:creationId xmlns:a16="http://schemas.microsoft.com/office/drawing/2014/main" id="{C5F77B72-276A-4E2F-ABB6-51A4F6FE2553}"/>
              </a:ext>
            </a:extLst>
          </p:cNvPr>
          <p:cNvSpPr>
            <a:spLocks noChangeArrowheads="1"/>
          </p:cNvSpPr>
          <p:nvPr/>
        </p:nvSpPr>
        <p:spPr bwMode="auto">
          <a:xfrm>
            <a:off x="1854200" y="3170238"/>
            <a:ext cx="5400675" cy="2519362"/>
          </a:xfrm>
          <a:prstGeom prst="roundRect">
            <a:avLst>
              <a:gd name="adj" fmla="val 16667"/>
            </a:avLst>
          </a:prstGeom>
          <a:solidFill>
            <a:schemeClr val="accent2"/>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2000" dirty="0" err="1">
                <a:solidFill>
                  <a:schemeClr val="bg1"/>
                </a:solidFill>
                <a:latin typeface="Tahoma" panose="020B0604030504040204" pitchFamily="34" charset="0"/>
                <a:cs typeface="Tahoma" panose="020B0604030504040204" pitchFamily="34" charset="0"/>
              </a:rPr>
              <a:t>Dades</a:t>
            </a:r>
            <a:r>
              <a:rPr lang="es-ES" altLang="ca-ES" sz="2000" dirty="0">
                <a:solidFill>
                  <a:schemeClr val="bg1"/>
                </a:solidFill>
                <a:latin typeface="Tahoma" panose="020B0604030504040204" pitchFamily="34" charset="0"/>
                <a:cs typeface="Tahoma" panose="020B0604030504040204" pitchFamily="34" charset="0"/>
              </a:rPr>
              <a:t> </a:t>
            </a:r>
            <a:r>
              <a:rPr lang="es-ES" altLang="ca-ES" sz="2000" dirty="0" err="1">
                <a:solidFill>
                  <a:schemeClr val="bg1"/>
                </a:solidFill>
                <a:latin typeface="Tahoma" panose="020B0604030504040204" pitchFamily="34" charset="0"/>
                <a:cs typeface="Tahoma" panose="020B0604030504040204" pitchFamily="34" charset="0"/>
              </a:rPr>
              <a:t>necessàries</a:t>
            </a:r>
            <a:r>
              <a:rPr lang="es-ES" altLang="ca-ES" sz="2000" dirty="0">
                <a:solidFill>
                  <a:schemeClr val="bg1"/>
                </a:solidFill>
                <a:latin typeface="Tahoma" panose="020B0604030504040204" pitchFamily="34" charset="0"/>
                <a:cs typeface="Tahoma" panose="020B0604030504040204" pitchFamily="34" charset="0"/>
              </a:rPr>
              <a:t>:</a:t>
            </a:r>
          </a:p>
          <a:p>
            <a:pPr algn="ctr" eaLnBrk="1" hangingPunct="1">
              <a:spcBef>
                <a:spcPct val="0"/>
              </a:spcBef>
              <a:buClrTx/>
              <a:buSzTx/>
              <a:buFontTx/>
              <a:buNone/>
            </a:pPr>
            <a:r>
              <a:rPr lang="es-ES" altLang="ca-ES" sz="2000" dirty="0" err="1">
                <a:solidFill>
                  <a:schemeClr val="bg1"/>
                </a:solidFill>
                <a:latin typeface="Tahoma" panose="020B0604030504040204" pitchFamily="34" charset="0"/>
                <a:cs typeface="Tahoma" panose="020B0604030504040204" pitchFamily="34" charset="0"/>
              </a:rPr>
              <a:t>Nom</a:t>
            </a:r>
            <a:r>
              <a:rPr lang="es-ES" altLang="ca-ES" sz="2000" dirty="0">
                <a:solidFill>
                  <a:schemeClr val="bg1"/>
                </a:solidFill>
                <a:latin typeface="Tahoma" panose="020B0604030504040204" pitchFamily="34" charset="0"/>
                <a:cs typeface="Tahoma" panose="020B0604030504040204" pitchFamily="34" charset="0"/>
              </a:rPr>
              <a:t> i </a:t>
            </a:r>
            <a:r>
              <a:rPr lang="es-ES" altLang="ca-ES" sz="2000" dirty="0" err="1">
                <a:solidFill>
                  <a:schemeClr val="bg1"/>
                </a:solidFill>
                <a:latin typeface="Tahoma" panose="020B0604030504040204" pitchFamily="34" charset="0"/>
                <a:cs typeface="Tahoma" panose="020B0604030504040204" pitchFamily="34" charset="0"/>
              </a:rPr>
              <a:t>cognoms</a:t>
            </a:r>
            <a:r>
              <a:rPr lang="es-ES" altLang="ca-ES" sz="2000" dirty="0">
                <a:solidFill>
                  <a:schemeClr val="bg1"/>
                </a:solidFill>
                <a:latin typeface="Tahoma" panose="020B0604030504040204" pitchFamily="34" charset="0"/>
                <a:cs typeface="Tahoma" panose="020B0604030504040204" pitchFamily="34" charset="0"/>
              </a:rPr>
              <a:t>, </a:t>
            </a:r>
            <a:r>
              <a:rPr lang="es-ES" altLang="ca-ES" sz="2000" dirty="0" err="1">
                <a:solidFill>
                  <a:schemeClr val="bg1"/>
                </a:solidFill>
                <a:latin typeface="Tahoma" panose="020B0604030504040204" pitchFamily="34" charset="0"/>
                <a:cs typeface="Tahoma" panose="020B0604030504040204" pitchFamily="34" charset="0"/>
              </a:rPr>
              <a:t>adreça</a:t>
            </a:r>
            <a:r>
              <a:rPr lang="es-ES" altLang="ca-ES" sz="2000" dirty="0">
                <a:solidFill>
                  <a:schemeClr val="bg1"/>
                </a:solidFill>
                <a:latin typeface="Tahoma" panose="020B0604030504040204" pitchFamily="34" charset="0"/>
                <a:cs typeface="Tahoma" panose="020B0604030504040204" pitchFamily="34" charset="0"/>
              </a:rPr>
              <a:t>, data </a:t>
            </a:r>
            <a:r>
              <a:rPr lang="es-ES" altLang="ca-ES" sz="2000" dirty="0" err="1">
                <a:solidFill>
                  <a:schemeClr val="bg1"/>
                </a:solidFill>
                <a:latin typeface="Tahoma" panose="020B0604030504040204" pitchFamily="34" charset="0"/>
                <a:cs typeface="Tahoma" panose="020B0604030504040204" pitchFamily="34" charset="0"/>
              </a:rPr>
              <a:t>naixement</a:t>
            </a:r>
            <a:r>
              <a:rPr lang="es-ES" altLang="ca-ES" sz="2000" dirty="0">
                <a:solidFill>
                  <a:schemeClr val="bg1"/>
                </a:solidFill>
                <a:latin typeface="Tahoma" panose="020B0604030504040204" pitchFamily="34" charset="0"/>
                <a:cs typeface="Tahoma" panose="020B0604030504040204" pitchFamily="34" charset="0"/>
              </a:rPr>
              <a:t>,</a:t>
            </a:r>
          </a:p>
          <a:p>
            <a:pPr algn="ctr" eaLnBrk="1" hangingPunct="1">
              <a:spcBef>
                <a:spcPct val="0"/>
              </a:spcBef>
              <a:buClrTx/>
              <a:buSzTx/>
              <a:buFontTx/>
              <a:buNone/>
            </a:pPr>
            <a:r>
              <a:rPr lang="es-ES" altLang="ca-ES" sz="2000" dirty="0" err="1">
                <a:solidFill>
                  <a:schemeClr val="bg1"/>
                </a:solidFill>
                <a:latin typeface="Tahoma" panose="020B0604030504040204" pitchFamily="34" charset="0"/>
                <a:cs typeface="Tahoma" panose="020B0604030504040204" pitchFamily="34" charset="0"/>
              </a:rPr>
              <a:t>Catsalut</a:t>
            </a:r>
            <a:r>
              <a:rPr lang="es-ES" altLang="ca-ES" sz="2000" dirty="0">
                <a:solidFill>
                  <a:schemeClr val="bg1"/>
                </a:solidFill>
                <a:latin typeface="Tahoma" panose="020B0604030504040204" pitchFamily="34" charset="0"/>
                <a:cs typeface="Tahoma" panose="020B0604030504040204" pitchFamily="34" charset="0"/>
              </a:rPr>
              <a:t> o DNI (</a:t>
            </a:r>
            <a:r>
              <a:rPr lang="es-ES" altLang="ca-ES" sz="2000" dirty="0" err="1">
                <a:solidFill>
                  <a:schemeClr val="bg1"/>
                </a:solidFill>
                <a:latin typeface="Tahoma" panose="020B0604030504040204" pitchFamily="34" charset="0"/>
                <a:cs typeface="Tahoma" panose="020B0604030504040204" pitchFamily="34" charset="0"/>
              </a:rPr>
              <a:t>obligatori</a:t>
            </a:r>
            <a:r>
              <a:rPr lang="es-ES" altLang="ca-ES" sz="2000" dirty="0">
                <a:solidFill>
                  <a:schemeClr val="bg1"/>
                </a:solidFill>
                <a:latin typeface="Tahoma" panose="020B0604030504040204" pitchFamily="34" charset="0"/>
                <a:cs typeface="Tahoma" panose="020B0604030504040204" pitchFamily="34" charset="0"/>
              </a:rPr>
              <a:t> a partir de</a:t>
            </a:r>
          </a:p>
          <a:p>
            <a:pPr algn="ctr" eaLnBrk="1" hangingPunct="1">
              <a:spcBef>
                <a:spcPct val="0"/>
              </a:spcBef>
              <a:buClrTx/>
              <a:buSzTx/>
              <a:buFontTx/>
              <a:buNone/>
            </a:pPr>
            <a:r>
              <a:rPr lang="es-ES" altLang="ca-ES" sz="2000" dirty="0">
                <a:solidFill>
                  <a:schemeClr val="bg1"/>
                </a:solidFill>
                <a:latin typeface="Tahoma" panose="020B0604030504040204" pitchFamily="34" charset="0"/>
                <a:cs typeface="Tahoma" panose="020B0604030504040204" pitchFamily="34" charset="0"/>
              </a:rPr>
              <a:t>14 </a:t>
            </a:r>
            <a:r>
              <a:rPr lang="es-ES" altLang="ca-ES" sz="2000" dirty="0" err="1">
                <a:solidFill>
                  <a:schemeClr val="bg1"/>
                </a:solidFill>
                <a:latin typeface="Tahoma" panose="020B0604030504040204" pitchFamily="34" charset="0"/>
                <a:cs typeface="Tahoma" panose="020B0604030504040204" pitchFamily="34" charset="0"/>
              </a:rPr>
              <a:t>anys</a:t>
            </a:r>
            <a:r>
              <a:rPr lang="es-ES" altLang="ca-ES" sz="2000" dirty="0">
                <a:solidFill>
                  <a:schemeClr val="bg1"/>
                </a:solidFill>
                <a:latin typeface="Tahoma" panose="020B0604030504040204" pitchFamily="34" charset="0"/>
                <a:cs typeface="Tahoma" panose="020B0604030504040204" pitchFamily="34" charset="0"/>
              </a:rPr>
              <a:t>), </a:t>
            </a:r>
            <a:r>
              <a:rPr lang="es-ES" altLang="ca-ES" sz="2000" dirty="0" err="1">
                <a:solidFill>
                  <a:schemeClr val="bg1"/>
                </a:solidFill>
                <a:latin typeface="Tahoma" panose="020B0604030504040204" pitchFamily="34" charset="0"/>
                <a:cs typeface="Tahoma" panose="020B0604030504040204" pitchFamily="34" charset="0"/>
              </a:rPr>
              <a:t>fotografia</a:t>
            </a:r>
            <a:r>
              <a:rPr lang="es-ES" altLang="ca-ES" sz="2000" dirty="0">
                <a:solidFill>
                  <a:schemeClr val="bg1"/>
                </a:solidFill>
                <a:latin typeface="Tahoma" panose="020B0604030504040204" pitchFamily="34" charset="0"/>
                <a:cs typeface="Tahoma" panose="020B0604030504040204" pitchFamily="34" charset="0"/>
              </a:rPr>
              <a:t>, </a:t>
            </a:r>
            <a:r>
              <a:rPr lang="es-ES" altLang="ca-ES" sz="2000" dirty="0" err="1">
                <a:solidFill>
                  <a:schemeClr val="bg1"/>
                </a:solidFill>
                <a:latin typeface="Tahoma" panose="020B0604030504040204" pitchFamily="34" charset="0"/>
                <a:cs typeface="Tahoma" panose="020B0604030504040204" pitchFamily="34" charset="0"/>
              </a:rPr>
              <a:t>telèfon</a:t>
            </a:r>
            <a:r>
              <a:rPr lang="es-ES" altLang="ca-ES" sz="2000" dirty="0">
                <a:solidFill>
                  <a:schemeClr val="bg1"/>
                </a:solidFill>
                <a:latin typeface="Tahoma" panose="020B0604030504040204" pitchFamily="34" charset="0"/>
                <a:cs typeface="Tahoma" panose="020B0604030504040204" pitchFamily="34" charset="0"/>
              </a:rPr>
              <a:t> i </a:t>
            </a:r>
            <a:r>
              <a:rPr lang="es-ES" altLang="ca-ES" sz="2000" dirty="0" err="1">
                <a:solidFill>
                  <a:schemeClr val="bg1"/>
                </a:solidFill>
                <a:latin typeface="Tahoma" panose="020B0604030504040204" pitchFamily="34" charset="0"/>
                <a:cs typeface="Tahoma" panose="020B0604030504040204" pitchFamily="34" charset="0"/>
              </a:rPr>
              <a:t>correu</a:t>
            </a:r>
            <a:r>
              <a:rPr lang="es-ES" altLang="ca-ES" sz="2000" dirty="0">
                <a:solidFill>
                  <a:schemeClr val="bg1"/>
                </a:solidFill>
                <a:latin typeface="Tahoma" panose="020B0604030504040204" pitchFamily="34" charset="0"/>
                <a:cs typeface="Tahoma" panose="020B0604030504040204" pitchFamily="34" charset="0"/>
              </a:rPr>
              <a:t> </a:t>
            </a:r>
            <a:r>
              <a:rPr lang="es-ES" altLang="ca-ES" sz="2000" dirty="0" err="1">
                <a:solidFill>
                  <a:schemeClr val="bg1"/>
                </a:solidFill>
                <a:latin typeface="Tahoma" panose="020B0604030504040204" pitchFamily="34" charset="0"/>
                <a:cs typeface="Tahoma" panose="020B0604030504040204" pitchFamily="34" charset="0"/>
              </a:rPr>
              <a:t>electrònic</a:t>
            </a:r>
            <a:endParaRPr lang="es-ES" altLang="ca-ES" sz="2000" dirty="0">
              <a:solidFill>
                <a:schemeClr val="bg1"/>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2110F5F5-A15C-4AFC-B2BE-E6BD48F25F4C}"/>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AutoShape 15">
            <a:extLst>
              <a:ext uri="{FF2B5EF4-FFF2-40B4-BE49-F238E27FC236}">
                <a16:creationId xmlns:a16="http://schemas.microsoft.com/office/drawing/2014/main" id="{3B6B7B6D-D45F-41F3-85C3-38CE2C34840C}"/>
              </a:ext>
            </a:extLst>
          </p:cNvPr>
          <p:cNvSpPr>
            <a:spLocks noChangeArrowheads="1"/>
          </p:cNvSpPr>
          <p:nvPr/>
        </p:nvSpPr>
        <p:spPr bwMode="auto">
          <a:xfrm>
            <a:off x="395288" y="1557338"/>
            <a:ext cx="8493125" cy="4248150"/>
          </a:xfrm>
          <a:prstGeom prst="roundRect">
            <a:avLst>
              <a:gd name="adj" fmla="val 16667"/>
            </a:avLst>
          </a:prstGeom>
          <a:solidFill>
            <a:srgbClr val="00B050"/>
          </a:solidFill>
          <a:ln w="9525">
            <a:solidFill>
              <a:srgbClr val="FF0000"/>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REGLAMENT ADAPTAT A FUTBOL 7 DELS JOCS ESPORTIUS ESCOLARS: </a:t>
            </a:r>
          </a:p>
          <a:p>
            <a:pPr algn="just" eaLnBrk="1" hangingPunct="1">
              <a:spcBef>
                <a:spcPct val="0"/>
              </a:spcBef>
              <a:buClrTx/>
              <a:buSzTx/>
              <a:buFontTx/>
              <a:buNone/>
            </a:pPr>
            <a:endParaRPr lang="es-ES" altLang="ca-ES" sz="1800" dirty="0">
              <a:solidFill>
                <a:schemeClr val="bg1"/>
              </a:solidFill>
              <a:latin typeface="Tahoma" panose="020B0604030504040204" pitchFamily="34" charset="0"/>
              <a:cs typeface="Tahoma" panose="020B0604030504040204" pitchFamily="34" charset="0"/>
            </a:endParaRPr>
          </a:p>
          <a:p>
            <a:pPr algn="just"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EXCEPCIONS:</a:t>
            </a: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JUGADORS: 4 </a:t>
            </a:r>
            <a:r>
              <a:rPr lang="es-ES" altLang="ca-ES" sz="1800" dirty="0" err="1">
                <a:solidFill>
                  <a:schemeClr val="bg1"/>
                </a:solidFill>
                <a:latin typeface="Tahoma" panose="020B0604030504040204" pitchFamily="34" charset="0"/>
                <a:cs typeface="Tahoma" panose="020B0604030504040204" pitchFamily="34" charset="0"/>
              </a:rPr>
              <a:t>jugadors</a:t>
            </a:r>
            <a:r>
              <a:rPr lang="es-ES" altLang="ca-ES" sz="1800" dirty="0">
                <a:solidFill>
                  <a:schemeClr val="bg1"/>
                </a:solidFill>
                <a:latin typeface="Tahoma" panose="020B0604030504040204" pitchFamily="34" charset="0"/>
                <a:cs typeface="Tahoma" panose="020B0604030504040204" pitchFamily="34" charset="0"/>
              </a:rPr>
              <a:t> de camp i un </a:t>
            </a:r>
            <a:r>
              <a:rPr lang="es-ES" altLang="ca-ES" sz="1800" dirty="0" err="1">
                <a:solidFill>
                  <a:schemeClr val="bg1"/>
                </a:solidFill>
                <a:latin typeface="Tahoma" panose="020B0604030504040204" pitchFamily="34" charset="0"/>
                <a:cs typeface="Tahoma" panose="020B0604030504040204" pitchFamily="34" charset="0"/>
              </a:rPr>
              <a:t>porter</a:t>
            </a:r>
            <a:r>
              <a:rPr lang="es-ES" altLang="ca-ES" sz="1800" dirty="0">
                <a:solidFill>
                  <a:schemeClr val="bg1"/>
                </a:solidFill>
                <a:latin typeface="Tahoma" panose="020B0604030504040204" pitchFamily="34" charset="0"/>
                <a:cs typeface="Tahoma" panose="020B0604030504040204" pitchFamily="34" charset="0"/>
              </a:rPr>
              <a:t> (1 </a:t>
            </a:r>
            <a:r>
              <a:rPr lang="es-ES" altLang="ca-ES" sz="1800" dirty="0" err="1">
                <a:solidFill>
                  <a:schemeClr val="bg1"/>
                </a:solidFill>
                <a:latin typeface="Tahoma" panose="020B0604030504040204" pitchFamily="34" charset="0"/>
                <a:cs typeface="Tahoma" panose="020B0604030504040204" pitchFamily="34" charset="0"/>
              </a:rPr>
              <a:t>més</a:t>
            </a:r>
            <a:r>
              <a:rPr lang="es-ES" altLang="ca-ES" sz="1800" dirty="0">
                <a:solidFill>
                  <a:schemeClr val="bg1"/>
                </a:solidFill>
                <a:latin typeface="Tahoma" panose="020B0604030504040204" pitchFamily="34" charset="0"/>
                <a:cs typeface="Tahoma" panose="020B0604030504040204" pitchFamily="34" charset="0"/>
              </a:rPr>
              <a:t> a Futbol 6).</a:t>
            </a: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TEMPS DE JOC: 4 </a:t>
            </a:r>
            <a:r>
              <a:rPr lang="es-ES" altLang="ca-ES" sz="1800" dirty="0" err="1">
                <a:solidFill>
                  <a:schemeClr val="bg1"/>
                </a:solidFill>
                <a:latin typeface="Tahoma" panose="020B0604030504040204" pitchFamily="34" charset="0"/>
                <a:cs typeface="Tahoma" panose="020B0604030504040204" pitchFamily="34" charset="0"/>
              </a:rPr>
              <a:t>parts</a:t>
            </a:r>
            <a:r>
              <a:rPr lang="es-ES" altLang="ca-ES" sz="1800" dirty="0">
                <a:solidFill>
                  <a:schemeClr val="bg1"/>
                </a:solidFill>
                <a:latin typeface="Tahoma" panose="020B0604030504040204" pitchFamily="34" charset="0"/>
                <a:cs typeface="Tahoma" panose="020B0604030504040204" pitchFamily="34" charset="0"/>
              </a:rPr>
              <a:t> de 10 </a:t>
            </a:r>
            <a:r>
              <a:rPr lang="es-ES" altLang="ca-ES" sz="1800" dirty="0" err="1">
                <a:solidFill>
                  <a:schemeClr val="bg1"/>
                </a:solidFill>
                <a:latin typeface="Tahoma" panose="020B0604030504040204" pitchFamily="34" charset="0"/>
                <a:cs typeface="Tahoma" panose="020B0604030504040204" pitchFamily="34" charset="0"/>
              </a:rPr>
              <a:t>minuts</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retallables</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previ</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acord</a:t>
            </a:r>
            <a:r>
              <a:rPr lang="es-ES" altLang="ca-ES" sz="1800" dirty="0">
                <a:solidFill>
                  <a:schemeClr val="bg1"/>
                </a:solidFill>
                <a:latin typeface="Tahoma" panose="020B0604030504040204" pitchFamily="34" charset="0"/>
                <a:cs typeface="Tahoma" panose="020B0604030504040204" pitchFamily="34" charset="0"/>
              </a:rPr>
              <a:t>).</a:t>
            </a: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CANVIS: </a:t>
            </a:r>
            <a:r>
              <a:rPr lang="es-ES" altLang="ca-ES" sz="1800" dirty="0" err="1">
                <a:solidFill>
                  <a:schemeClr val="bg1"/>
                </a:solidFill>
                <a:latin typeface="Tahoma" panose="020B0604030504040204" pitchFamily="34" charset="0"/>
                <a:cs typeface="Tahoma" panose="020B0604030504040204" pitchFamily="34" charset="0"/>
              </a:rPr>
              <a:t>volants</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durant</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tot</a:t>
            </a:r>
            <a:r>
              <a:rPr lang="es-ES" altLang="ca-ES" sz="1800" dirty="0">
                <a:solidFill>
                  <a:schemeClr val="bg1"/>
                </a:solidFill>
                <a:latin typeface="Tahoma" panose="020B0604030504040204" pitchFamily="34" charset="0"/>
                <a:cs typeface="Tahoma" panose="020B0604030504040204" pitchFamily="34" charset="0"/>
              </a:rPr>
              <a:t> el </a:t>
            </a:r>
            <a:r>
              <a:rPr lang="es-ES" altLang="ca-ES" sz="1800" dirty="0" err="1">
                <a:solidFill>
                  <a:schemeClr val="bg1"/>
                </a:solidFill>
                <a:latin typeface="Tahoma" panose="020B0604030504040204" pitchFamily="34" charset="0"/>
                <a:cs typeface="Tahoma" panose="020B0604030504040204" pitchFamily="34" charset="0"/>
              </a:rPr>
              <a:t>partit</a:t>
            </a:r>
            <a:r>
              <a:rPr lang="es-ES" altLang="ca-ES" sz="1800" dirty="0">
                <a:solidFill>
                  <a:schemeClr val="bg1"/>
                </a:solidFill>
                <a:latin typeface="Tahoma" panose="020B0604030504040204" pitchFamily="34" charset="0"/>
                <a:cs typeface="Tahoma" panose="020B0604030504040204" pitchFamily="34" charset="0"/>
              </a:rPr>
              <a:t>.</a:t>
            </a:r>
          </a:p>
          <a:p>
            <a:pPr algn="just"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  RESULTATS I CLASSIFICACIÓ: </a:t>
            </a:r>
            <a:r>
              <a:rPr lang="es-ES" altLang="ca-ES" sz="1800" dirty="0" err="1">
                <a:solidFill>
                  <a:schemeClr val="bg1"/>
                </a:solidFill>
                <a:latin typeface="Tahoma" panose="020B0604030504040204" pitchFamily="34" charset="0"/>
                <a:cs typeface="Tahoma" panose="020B0604030504040204" pitchFamily="34" charset="0"/>
              </a:rPr>
              <a:t>sense</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resultat</a:t>
            </a:r>
            <a:r>
              <a:rPr lang="es-ES" altLang="ca-ES" sz="1800" dirty="0">
                <a:solidFill>
                  <a:schemeClr val="bg1"/>
                </a:solidFill>
                <a:latin typeface="Tahoma" panose="020B0604030504040204" pitchFamily="34" charset="0"/>
                <a:cs typeface="Tahoma" panose="020B0604030504040204" pitchFamily="34" charset="0"/>
              </a:rPr>
              <a:t> ni </a:t>
            </a:r>
            <a:r>
              <a:rPr lang="es-ES" altLang="ca-ES" sz="1800" dirty="0" err="1">
                <a:solidFill>
                  <a:schemeClr val="bg1"/>
                </a:solidFill>
                <a:latin typeface="Tahoma" panose="020B0604030504040204" pitchFamily="34" charset="0"/>
                <a:cs typeface="Tahoma" panose="020B0604030504040204" pitchFamily="34" charset="0"/>
              </a:rPr>
              <a:t>classificació</a:t>
            </a:r>
            <a:r>
              <a:rPr lang="es-ES" altLang="ca-ES" sz="1800" dirty="0">
                <a:solidFill>
                  <a:schemeClr val="bg1"/>
                </a:solidFill>
                <a:latin typeface="Tahoma" panose="020B0604030504040204" pitchFamily="34" charset="0"/>
                <a:cs typeface="Tahoma" panose="020B0604030504040204" pitchFamily="34" charset="0"/>
              </a:rPr>
              <a:t>.</a:t>
            </a: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FORA DE JOC i CESSIÓ AL PORTER: no hi </a:t>
            </a:r>
            <a:r>
              <a:rPr lang="es-ES" altLang="ca-ES" sz="1800" dirty="0" err="1">
                <a:solidFill>
                  <a:schemeClr val="bg1"/>
                </a:solidFill>
                <a:latin typeface="Tahoma" panose="020B0604030504040204" pitchFamily="34" charset="0"/>
                <a:cs typeface="Tahoma" panose="020B0604030504040204" pitchFamily="34" charset="0"/>
              </a:rPr>
              <a:t>haurà</a:t>
            </a:r>
            <a:r>
              <a:rPr lang="es-ES" altLang="ca-ES" sz="1800" dirty="0">
                <a:solidFill>
                  <a:schemeClr val="bg1"/>
                </a:solidFill>
                <a:latin typeface="Tahoma" panose="020B0604030504040204" pitchFamily="34" charset="0"/>
                <a:cs typeface="Tahoma" panose="020B0604030504040204" pitchFamily="34" charset="0"/>
              </a:rPr>
              <a:t>.</a:t>
            </a: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ARBITRATGE: local</a:t>
            </a: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TERRENY DE JOC FUTBOL 5:  camp de futbol </a:t>
            </a:r>
            <a:r>
              <a:rPr lang="es-ES" altLang="ca-ES" sz="1800" dirty="0" err="1">
                <a:solidFill>
                  <a:schemeClr val="bg1"/>
                </a:solidFill>
                <a:latin typeface="Tahoma" panose="020B0604030504040204" pitchFamily="34" charset="0"/>
                <a:cs typeface="Tahoma" panose="020B0604030504040204" pitchFamily="34" charset="0"/>
              </a:rPr>
              <a:t>adaptat</a:t>
            </a:r>
            <a:r>
              <a:rPr lang="es-ES" altLang="ca-ES" sz="1800" dirty="0">
                <a:solidFill>
                  <a:schemeClr val="bg1"/>
                </a:solidFill>
                <a:latin typeface="Tahoma" panose="020B0604030504040204" pitchFamily="34" charset="0"/>
                <a:cs typeface="Tahoma" panose="020B0604030504040204" pitchFamily="34" charset="0"/>
              </a:rPr>
              <a:t> o pista de futbol sala.</a:t>
            </a: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TERRENY JOC FUTBOL 6: camp de futbol </a:t>
            </a:r>
            <a:r>
              <a:rPr lang="es-ES" altLang="ca-ES" sz="1800" dirty="0" err="1">
                <a:solidFill>
                  <a:schemeClr val="bg1"/>
                </a:solidFill>
                <a:latin typeface="Tahoma" panose="020B0604030504040204" pitchFamily="34" charset="0"/>
                <a:cs typeface="Tahoma" panose="020B0604030504040204" pitchFamily="34" charset="0"/>
              </a:rPr>
              <a:t>adaptat</a:t>
            </a:r>
            <a:endParaRPr lang="es-ES" altLang="ca-ES" sz="1800" dirty="0">
              <a:solidFill>
                <a:schemeClr val="bg1"/>
              </a:solidFill>
              <a:latin typeface="Tahoma" panose="020B0604030504040204" pitchFamily="34" charset="0"/>
              <a:cs typeface="Tahoma" panose="020B0604030504040204" pitchFamily="34" charset="0"/>
            </a:endParaRP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PORTERIES: adaptada o de futbol sala.</a:t>
            </a:r>
            <a:endParaRPr lang="es-ES" altLang="ca-ES" sz="1800" dirty="0">
              <a:solidFill>
                <a:schemeClr val="bg1"/>
              </a:solidFill>
              <a:latin typeface="Times New Roman" panose="02020603050405020304" pitchFamily="18" charset="0"/>
            </a:endParaRPr>
          </a:p>
          <a:p>
            <a:pPr algn="just" eaLnBrk="1" hangingPunct="1">
              <a:spcBef>
                <a:spcPct val="0"/>
              </a:spcBef>
              <a:buClrTx/>
              <a:buSzTx/>
              <a:buFontTx/>
              <a:buChar char="-"/>
            </a:pPr>
            <a:r>
              <a:rPr lang="es-ES" altLang="ca-ES" sz="1800" dirty="0">
                <a:solidFill>
                  <a:schemeClr val="bg1"/>
                </a:solidFill>
                <a:latin typeface="Tahoma" panose="020B0604030504040204" pitchFamily="34" charset="0"/>
                <a:cs typeface="Tahoma" panose="020B0604030504040204" pitchFamily="34" charset="0"/>
              </a:rPr>
              <a:t>  PARTITS: </a:t>
            </a:r>
            <a:r>
              <a:rPr lang="es-ES" altLang="ca-ES" sz="1800" dirty="0" err="1">
                <a:solidFill>
                  <a:schemeClr val="bg1"/>
                </a:solidFill>
                <a:latin typeface="Tahoma" panose="020B0604030504040204" pitchFamily="34" charset="0"/>
                <a:cs typeface="Tahoma" panose="020B0604030504040204" pitchFamily="34" charset="0"/>
              </a:rPr>
              <a:t>amb</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alternança</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preferentment</a:t>
            </a:r>
            <a:r>
              <a:rPr lang="es-ES" altLang="ca-ES" sz="1800" dirty="0">
                <a:solidFill>
                  <a:schemeClr val="bg1"/>
                </a:solidFill>
                <a:latin typeface="Tahoma" panose="020B0604030504040204" pitchFamily="34" charset="0"/>
                <a:cs typeface="Tahoma" panose="020B0604030504040204" pitchFamily="34" charset="0"/>
              </a:rPr>
              <a:t> cada 2 </a:t>
            </a:r>
            <a:r>
              <a:rPr lang="es-ES" altLang="ca-ES" sz="1800" dirty="0" err="1">
                <a:solidFill>
                  <a:schemeClr val="bg1"/>
                </a:solidFill>
                <a:latin typeface="Tahoma" panose="020B0604030504040204" pitchFamily="34" charset="0"/>
                <a:cs typeface="Tahoma" panose="020B0604030504040204" pitchFamily="34" charset="0"/>
              </a:rPr>
              <a:t>setmanes</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respectant</a:t>
            </a:r>
            <a:r>
              <a:rPr lang="es-ES" altLang="ca-ES" sz="1800" dirty="0">
                <a:solidFill>
                  <a:schemeClr val="bg1"/>
                </a:solidFill>
                <a:latin typeface="Tahoma" panose="020B0604030504040204" pitchFamily="34" charset="0"/>
                <a:cs typeface="Tahoma" panose="020B0604030504040204" pitchFamily="34" charset="0"/>
              </a:rPr>
              <a:t> </a:t>
            </a:r>
            <a:r>
              <a:rPr lang="es-ES" altLang="ca-ES" sz="1800" dirty="0" err="1">
                <a:solidFill>
                  <a:schemeClr val="bg1"/>
                </a:solidFill>
                <a:latin typeface="Tahoma" panose="020B0604030504040204" pitchFamily="34" charset="0"/>
                <a:cs typeface="Tahoma" panose="020B0604030504040204" pitchFamily="34" charset="0"/>
              </a:rPr>
              <a:t>festius</a:t>
            </a:r>
            <a:r>
              <a:rPr lang="es-ES" altLang="ca-ES" sz="1800" dirty="0">
                <a:solidFill>
                  <a:schemeClr val="bg1"/>
                </a:solidFill>
                <a:latin typeface="Tahoma" panose="020B0604030504040204" pitchFamily="34" charset="0"/>
                <a:cs typeface="Tahoma" panose="020B0604030504040204" pitchFamily="34" charset="0"/>
              </a:rPr>
              <a:t>.</a:t>
            </a:r>
          </a:p>
        </p:txBody>
      </p:sp>
      <p:sp>
        <p:nvSpPr>
          <p:cNvPr id="17" name="16 Rectángulo">
            <a:extLst>
              <a:ext uri="{FF2B5EF4-FFF2-40B4-BE49-F238E27FC236}">
                <a16:creationId xmlns:a16="http://schemas.microsoft.com/office/drawing/2014/main" id="{5E66B3C2-101C-464F-B3F7-75AEB6983FF7}"/>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3" name="Rectangle 2">
            <a:extLst>
              <a:ext uri="{FF2B5EF4-FFF2-40B4-BE49-F238E27FC236}">
                <a16:creationId xmlns:a16="http://schemas.microsoft.com/office/drawing/2014/main" id="{D817FDF6-43F9-4386-9604-7A072A82D2AB}"/>
              </a:ext>
            </a:extLst>
          </p:cNvPr>
          <p:cNvSpPr>
            <a:spLocks noGrp="1" noChangeArrowheads="1"/>
          </p:cNvSpPr>
          <p:nvPr>
            <p:ph type="title"/>
          </p:nvPr>
        </p:nvSpPr>
        <p:spPr>
          <a:xfrm>
            <a:off x="251520" y="476672"/>
            <a:ext cx="8637588" cy="762000"/>
          </a:xfrm>
        </p:spPr>
        <p:txBody>
          <a:bodyPr/>
          <a:lstStyle/>
          <a:p>
            <a:pPr algn="ctr" eaLnBrk="1" fontAlgn="auto" hangingPunct="1">
              <a:spcAft>
                <a:spcPts val="0"/>
              </a:spcAft>
              <a:defRPr/>
            </a:pPr>
            <a:r>
              <a:rPr lang="es-ES" dirty="0">
                <a:solidFill>
                  <a:srgbClr val="0070C0"/>
                </a:solidFill>
                <a:latin typeface="Lucida Sans" pitchFamily="34" charset="0"/>
              </a:rPr>
              <a:t>REGLAMENT P4 - P5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85BBE468-EE45-4839-B99F-C75E4EF38D9E}"/>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AutoShape 15">
            <a:extLst>
              <a:ext uri="{FF2B5EF4-FFF2-40B4-BE49-F238E27FC236}">
                <a16:creationId xmlns:a16="http://schemas.microsoft.com/office/drawing/2014/main" id="{34E21E7B-2FBD-48C7-8C65-54071349F500}"/>
              </a:ext>
            </a:extLst>
          </p:cNvPr>
          <p:cNvSpPr>
            <a:spLocks noChangeArrowheads="1"/>
          </p:cNvSpPr>
          <p:nvPr/>
        </p:nvSpPr>
        <p:spPr bwMode="auto">
          <a:xfrm>
            <a:off x="395288" y="1557338"/>
            <a:ext cx="8424862" cy="4248150"/>
          </a:xfrm>
          <a:prstGeom prst="roundRect">
            <a:avLst>
              <a:gd name="adj" fmla="val 16667"/>
            </a:avLst>
          </a:prstGeom>
          <a:solidFill>
            <a:srgbClr val="00B0F0"/>
          </a:solidFill>
          <a:ln w="9525">
            <a:solidFill>
              <a:srgbClr val="FF0000"/>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ca-ES" altLang="ca-ES" sz="1800" dirty="0">
                <a:solidFill>
                  <a:schemeClr val="bg1"/>
                </a:solidFill>
                <a:latin typeface="Tahoma" panose="020B0604030504040204" pitchFamily="34" charset="0"/>
                <a:cs typeface="Tahoma" panose="020B0604030504040204" pitchFamily="34" charset="0"/>
              </a:rPr>
              <a:t>REGLAMENT FUTBOL 7 DELS JOCS ESPORTIUS ESCOLARS: </a:t>
            </a:r>
          </a:p>
          <a:p>
            <a:pPr algn="just" eaLnBrk="1" hangingPunct="1">
              <a:spcBef>
                <a:spcPct val="0"/>
              </a:spcBef>
              <a:buClrTx/>
              <a:buSzTx/>
              <a:buFontTx/>
              <a:buNone/>
            </a:pPr>
            <a:endParaRPr lang="ca-ES" altLang="ca-ES" sz="1800" dirty="0">
              <a:solidFill>
                <a:schemeClr val="bg1"/>
              </a:solidFill>
              <a:latin typeface="Tahoma" panose="020B0604030504040204" pitchFamily="34" charset="0"/>
              <a:cs typeface="Tahoma" panose="020B0604030504040204" pitchFamily="34" charset="0"/>
            </a:endParaRPr>
          </a:p>
          <a:p>
            <a:pPr algn="just" eaLnBrk="1" hangingPunct="1">
              <a:spcBef>
                <a:spcPct val="0"/>
              </a:spcBef>
              <a:buClrTx/>
              <a:buSzTx/>
              <a:buFontTx/>
              <a:buNone/>
            </a:pPr>
            <a:r>
              <a:rPr lang="ca-ES" altLang="ca-ES" sz="1800" dirty="0">
                <a:solidFill>
                  <a:schemeClr val="bg1"/>
                </a:solidFill>
                <a:latin typeface="Tahoma" panose="020B0604030504040204" pitchFamily="34" charset="0"/>
                <a:cs typeface="Tahoma" panose="020B0604030504040204" pitchFamily="34" charset="0"/>
              </a:rPr>
              <a:t>-  JUGADORS: 6 jugadors de camp i un porter</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TEMPS DE JOC: 4 parts de 10 minuts</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CANVIS: durant els descans, lliure a la 4ª part</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FASE PRÈVIA: a una volta dividint els equips en grups, sempre que </a:t>
            </a:r>
          </a:p>
          <a:p>
            <a:pPr algn="just" eaLnBrk="1" hangingPunct="1">
              <a:spcBef>
                <a:spcPct val="0"/>
              </a:spcBef>
              <a:buClrTx/>
              <a:buSzTx/>
              <a:buFontTx/>
              <a:buNone/>
            </a:pPr>
            <a:r>
              <a:rPr lang="ca-ES" altLang="ca-ES" sz="1800" dirty="0">
                <a:solidFill>
                  <a:schemeClr val="bg1"/>
                </a:solidFill>
                <a:latin typeface="Tahoma" panose="020B0604030504040204" pitchFamily="34" charset="0"/>
                <a:cs typeface="Tahoma" panose="020B0604030504040204" pitchFamily="34" charset="0"/>
              </a:rPr>
              <a:t>es pugui anivellat.</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FASE REGULAR: grups per nivell.</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FORA DE JOC i CESSIÓ AL PORTER: sí hi haurà.</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ARBITRATGE: àrbitre de federació (o local prèvia petició)</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TERRENY DE JOC: Camp de FUTBOL 7</a:t>
            </a: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PORTERIES: de FUTBOL 7</a:t>
            </a:r>
            <a:endParaRPr lang="ca-ES" altLang="ca-ES" sz="1800" dirty="0">
              <a:solidFill>
                <a:schemeClr val="bg1"/>
              </a:solidFill>
              <a:latin typeface="Times New Roman" panose="02020603050405020304" pitchFamily="18" charset="0"/>
            </a:endParaRPr>
          </a:p>
          <a:p>
            <a:pPr algn="just" eaLnBrk="1" hangingPunct="1">
              <a:spcBef>
                <a:spcPct val="0"/>
              </a:spcBef>
              <a:buClrTx/>
              <a:buSzTx/>
              <a:buFontTx/>
              <a:buChar char="-"/>
            </a:pPr>
            <a:r>
              <a:rPr lang="ca-ES" altLang="ca-ES" sz="1800" dirty="0">
                <a:solidFill>
                  <a:schemeClr val="bg1"/>
                </a:solidFill>
                <a:latin typeface="Tahoma" panose="020B0604030504040204" pitchFamily="34" charset="0"/>
                <a:cs typeface="Tahoma" panose="020B0604030504040204" pitchFamily="34" charset="0"/>
              </a:rPr>
              <a:t>  PARTITS: amb alternança, preferentment cada setmana respectant festius</a:t>
            </a:r>
            <a:r>
              <a:rPr lang="es-ES" altLang="ca-ES" sz="1800" dirty="0">
                <a:solidFill>
                  <a:schemeClr val="bg1"/>
                </a:solidFill>
                <a:latin typeface="Tahoma" panose="020B0604030504040204" pitchFamily="34" charset="0"/>
                <a:cs typeface="Tahoma" panose="020B0604030504040204" pitchFamily="34" charset="0"/>
              </a:rPr>
              <a:t>.</a:t>
            </a:r>
          </a:p>
        </p:txBody>
      </p:sp>
      <p:sp>
        <p:nvSpPr>
          <p:cNvPr id="17" name="16 Rectángulo">
            <a:extLst>
              <a:ext uri="{FF2B5EF4-FFF2-40B4-BE49-F238E27FC236}">
                <a16:creationId xmlns:a16="http://schemas.microsoft.com/office/drawing/2014/main" id="{FCF279F8-9301-4435-BB96-FD5D67892CD0}"/>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3" name="Rectangle 2">
            <a:extLst>
              <a:ext uri="{FF2B5EF4-FFF2-40B4-BE49-F238E27FC236}">
                <a16:creationId xmlns:a16="http://schemas.microsoft.com/office/drawing/2014/main" id="{89EE3848-E846-4BDB-98BA-60D2378618E8}"/>
              </a:ext>
            </a:extLst>
          </p:cNvPr>
          <p:cNvSpPr>
            <a:spLocks noGrp="1" noChangeArrowheads="1"/>
          </p:cNvSpPr>
          <p:nvPr>
            <p:ph type="title"/>
          </p:nvPr>
        </p:nvSpPr>
        <p:spPr>
          <a:xfrm>
            <a:off x="251520" y="476672"/>
            <a:ext cx="8637588" cy="762000"/>
          </a:xfrm>
        </p:spPr>
        <p:txBody>
          <a:bodyPr/>
          <a:lstStyle/>
          <a:p>
            <a:pPr algn="ctr" eaLnBrk="1" fontAlgn="auto" hangingPunct="1">
              <a:spcAft>
                <a:spcPts val="0"/>
              </a:spcAft>
              <a:defRPr/>
            </a:pPr>
            <a:r>
              <a:rPr lang="es-ES" dirty="0">
                <a:solidFill>
                  <a:srgbClr val="0070C0"/>
                </a:solidFill>
                <a:latin typeface="Lucida Sans" pitchFamily="34" charset="0"/>
              </a:rPr>
              <a:t>REGLAMENT PREBENJAMÍ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D9AA1681-98D4-4C23-8ACC-EFE56B309F27}"/>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7" name="16 Rectángulo">
            <a:extLst>
              <a:ext uri="{FF2B5EF4-FFF2-40B4-BE49-F238E27FC236}">
                <a16:creationId xmlns:a16="http://schemas.microsoft.com/office/drawing/2014/main" id="{0259F083-C846-4749-B9C0-1C5010D4740F}"/>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Rectangle 2">
            <a:extLst>
              <a:ext uri="{FF2B5EF4-FFF2-40B4-BE49-F238E27FC236}">
                <a16:creationId xmlns:a16="http://schemas.microsoft.com/office/drawing/2014/main" id="{5C9E0777-17EB-47BF-9949-47E5BD9918D3}"/>
              </a:ext>
            </a:extLst>
          </p:cNvPr>
          <p:cNvSpPr>
            <a:spLocks noGrp="1" noChangeArrowheads="1"/>
          </p:cNvSpPr>
          <p:nvPr>
            <p:ph type="title"/>
          </p:nvPr>
        </p:nvSpPr>
        <p:spPr>
          <a:xfrm>
            <a:off x="251520" y="260648"/>
            <a:ext cx="8229600" cy="1143000"/>
          </a:xfrm>
        </p:spPr>
        <p:txBody>
          <a:bodyPr/>
          <a:lstStyle/>
          <a:p>
            <a:pPr algn="ctr" eaLnBrk="1" fontAlgn="auto" hangingPunct="1">
              <a:spcAft>
                <a:spcPts val="0"/>
              </a:spcAft>
              <a:defRPr/>
            </a:pPr>
            <a:r>
              <a:rPr lang="es-ES" sz="3600">
                <a:solidFill>
                  <a:srgbClr val="0070C0"/>
                </a:solidFill>
                <a:latin typeface="Lucida Sans" pitchFamily="34" charset="0"/>
              </a:rPr>
              <a:t>TERRENY JOC (CLUBS) </a:t>
            </a:r>
            <a:endParaRPr lang="es-ES" sz="3600" dirty="0">
              <a:solidFill>
                <a:srgbClr val="0070C0"/>
              </a:solidFill>
              <a:latin typeface="Lucida Sans" pitchFamily="34" charset="0"/>
            </a:endParaRPr>
          </a:p>
        </p:txBody>
      </p:sp>
      <p:pic>
        <p:nvPicPr>
          <p:cNvPr id="21509" name="Picture 6">
            <a:extLst>
              <a:ext uri="{FF2B5EF4-FFF2-40B4-BE49-F238E27FC236}">
                <a16:creationId xmlns:a16="http://schemas.microsoft.com/office/drawing/2014/main" id="{59EDEDC6-B8E7-49BD-9F23-5101A1098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60575"/>
            <a:ext cx="6553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5">
            <a:extLst>
              <a:ext uri="{FF2B5EF4-FFF2-40B4-BE49-F238E27FC236}">
                <a16:creationId xmlns:a16="http://schemas.microsoft.com/office/drawing/2014/main" id="{07535B11-D2C6-4912-87F6-33FFC7E15666}"/>
              </a:ext>
            </a:extLst>
          </p:cNvPr>
          <p:cNvSpPr>
            <a:spLocks noChangeArrowheads="1"/>
          </p:cNvSpPr>
          <p:nvPr/>
        </p:nvSpPr>
        <p:spPr bwMode="auto">
          <a:xfrm>
            <a:off x="2051050" y="1484313"/>
            <a:ext cx="2160588" cy="431800"/>
          </a:xfrm>
          <a:prstGeom prst="roundRect">
            <a:avLst>
              <a:gd name="adj" fmla="val 16667"/>
            </a:avLst>
          </a:prstGeom>
          <a:solidFill>
            <a:srgbClr val="0070C0"/>
          </a:solidFill>
          <a:ln w="9525">
            <a:solidFill>
              <a:srgbClr val="FF0000"/>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2000">
                <a:solidFill>
                  <a:schemeClr val="bg1"/>
                </a:solidFill>
                <a:latin typeface="Tahoma" panose="020B0604030504040204" pitchFamily="34" charset="0"/>
                <a:cs typeface="Tahoma" panose="020B0604030504040204" pitchFamily="34" charset="0"/>
              </a:rPr>
              <a:t>FUTBOL 5</a:t>
            </a:r>
            <a:endParaRPr lang="es-ES" altLang="ca-ES" sz="2000">
              <a:solidFill>
                <a:schemeClr val="bg1"/>
              </a:solidFill>
              <a:latin typeface="Times New Roman" panose="02020603050405020304" pitchFamily="18" charset="0"/>
            </a:endParaRPr>
          </a:p>
        </p:txBody>
      </p:sp>
      <p:sp>
        <p:nvSpPr>
          <p:cNvPr id="8" name="AutoShape 15">
            <a:extLst>
              <a:ext uri="{FF2B5EF4-FFF2-40B4-BE49-F238E27FC236}">
                <a16:creationId xmlns:a16="http://schemas.microsoft.com/office/drawing/2014/main" id="{6562B244-2C2B-4B35-81C0-F3160DE5E48D}"/>
              </a:ext>
            </a:extLst>
          </p:cNvPr>
          <p:cNvSpPr>
            <a:spLocks noChangeArrowheads="1"/>
          </p:cNvSpPr>
          <p:nvPr/>
        </p:nvSpPr>
        <p:spPr bwMode="auto">
          <a:xfrm>
            <a:off x="5219700" y="1484313"/>
            <a:ext cx="2160588" cy="431800"/>
          </a:xfrm>
          <a:prstGeom prst="roundRect">
            <a:avLst>
              <a:gd name="adj" fmla="val 16667"/>
            </a:avLst>
          </a:prstGeom>
          <a:solidFill>
            <a:srgbClr val="0070C0"/>
          </a:solidFill>
          <a:ln w="9525">
            <a:solidFill>
              <a:srgbClr val="FF0000"/>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2000">
                <a:solidFill>
                  <a:schemeClr val="bg1"/>
                </a:solidFill>
                <a:latin typeface="Tahoma" panose="020B0604030504040204" pitchFamily="34" charset="0"/>
                <a:cs typeface="Tahoma" panose="020B0604030504040204" pitchFamily="34" charset="0"/>
              </a:rPr>
              <a:t>FUTBOL 6</a:t>
            </a:r>
            <a:endParaRPr lang="es-ES" altLang="ca-ES" sz="200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diamond(in)">
                                      <p:cBhvr>
                                        <p:cTn id="15"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69F0F750-4DA2-42B7-A60B-BF5D9814C714}"/>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7" name="16 Rectángulo">
            <a:extLst>
              <a:ext uri="{FF2B5EF4-FFF2-40B4-BE49-F238E27FC236}">
                <a16:creationId xmlns:a16="http://schemas.microsoft.com/office/drawing/2014/main" id="{FB2FFE62-D010-4662-A2D9-EE7660FCC226}"/>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Rectangle 2">
            <a:extLst>
              <a:ext uri="{FF2B5EF4-FFF2-40B4-BE49-F238E27FC236}">
                <a16:creationId xmlns:a16="http://schemas.microsoft.com/office/drawing/2014/main" id="{C5DA9E82-6517-4297-80AA-43D52689E928}"/>
              </a:ext>
            </a:extLst>
          </p:cNvPr>
          <p:cNvSpPr>
            <a:spLocks noGrp="1" noChangeArrowheads="1"/>
          </p:cNvSpPr>
          <p:nvPr>
            <p:ph type="title"/>
          </p:nvPr>
        </p:nvSpPr>
        <p:spPr>
          <a:xfrm>
            <a:off x="251520" y="260648"/>
            <a:ext cx="8229600" cy="1143000"/>
          </a:xfrm>
        </p:spPr>
        <p:txBody>
          <a:bodyPr/>
          <a:lstStyle/>
          <a:p>
            <a:pPr algn="ctr" eaLnBrk="1" fontAlgn="auto" hangingPunct="1">
              <a:spcAft>
                <a:spcPts val="0"/>
              </a:spcAft>
              <a:defRPr/>
            </a:pPr>
            <a:r>
              <a:rPr lang="es-ES" sz="3600" dirty="0">
                <a:solidFill>
                  <a:srgbClr val="0070C0"/>
                </a:solidFill>
                <a:latin typeface="Lucida Sans" pitchFamily="34" charset="0"/>
              </a:rPr>
              <a:t>TERRENY JOC (ESCOLES) </a:t>
            </a:r>
          </a:p>
        </p:txBody>
      </p:sp>
      <p:sp>
        <p:nvSpPr>
          <p:cNvPr id="7" name="AutoShape 15">
            <a:extLst>
              <a:ext uri="{FF2B5EF4-FFF2-40B4-BE49-F238E27FC236}">
                <a16:creationId xmlns:a16="http://schemas.microsoft.com/office/drawing/2014/main" id="{B7ABA254-F021-4E2A-A5D8-F2E2743BF527}"/>
              </a:ext>
            </a:extLst>
          </p:cNvPr>
          <p:cNvSpPr>
            <a:spLocks noChangeArrowheads="1"/>
          </p:cNvSpPr>
          <p:nvPr/>
        </p:nvSpPr>
        <p:spPr bwMode="auto">
          <a:xfrm>
            <a:off x="3203575" y="1484313"/>
            <a:ext cx="2160588" cy="431800"/>
          </a:xfrm>
          <a:prstGeom prst="roundRect">
            <a:avLst>
              <a:gd name="adj" fmla="val 16667"/>
            </a:avLst>
          </a:prstGeom>
          <a:solidFill>
            <a:srgbClr val="0070C0"/>
          </a:solidFill>
          <a:ln w="9525">
            <a:solidFill>
              <a:srgbClr val="FF0000"/>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2000">
                <a:solidFill>
                  <a:schemeClr val="bg1"/>
                </a:solidFill>
                <a:latin typeface="Tahoma" panose="020B0604030504040204" pitchFamily="34" charset="0"/>
                <a:cs typeface="Tahoma" panose="020B0604030504040204" pitchFamily="34" charset="0"/>
              </a:rPr>
              <a:t>FUTBOL 5</a:t>
            </a:r>
            <a:endParaRPr lang="es-ES" altLang="ca-ES" sz="2000">
              <a:solidFill>
                <a:schemeClr val="bg1"/>
              </a:solidFill>
              <a:latin typeface="Times New Roman" panose="02020603050405020304" pitchFamily="18" charset="0"/>
            </a:endParaRPr>
          </a:p>
        </p:txBody>
      </p:sp>
      <p:pic>
        <p:nvPicPr>
          <p:cNvPr id="22534" name="Picture 2" descr="https://encrypted-tbn2.gstatic.com/images?q=tbn:ANd9GcSOpuNMELcW23FxpvZzPHdVibTL0lcUD9QWhJ1UEg1-tsCLObyf">
            <a:extLst>
              <a:ext uri="{FF2B5EF4-FFF2-40B4-BE49-F238E27FC236}">
                <a16:creationId xmlns:a16="http://schemas.microsoft.com/office/drawing/2014/main" id="{B946DB0A-CCD4-418A-8DBA-C05B362ED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5038"/>
            <a:ext cx="38163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https://encrypted-tbn1.gstatic.com/images?q=tbn:ANd9GcRznLExCdnrMN2dW-RZ1f4-56-ZwWPBBTAj5_1zA0ewFYAvu7cdZg">
            <a:extLst>
              <a:ext uri="{FF2B5EF4-FFF2-40B4-BE49-F238E27FC236}">
                <a16:creationId xmlns:a16="http://schemas.microsoft.com/office/drawing/2014/main" id="{18FC4AAB-DCC7-4E44-ABD0-C64D10FD2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05038"/>
            <a:ext cx="36337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additive="base">
                                        <p:cTn id="11" dur="500" fill="hold"/>
                                        <p:tgtEl>
                                          <p:spTgt spid="22535"/>
                                        </p:tgtEl>
                                        <p:attrNameLst>
                                          <p:attrName>ppt_x</p:attrName>
                                        </p:attrNameLst>
                                      </p:cBhvr>
                                      <p:tavLst>
                                        <p:tav tm="0">
                                          <p:val>
                                            <p:strVal val="#ppt_x"/>
                                          </p:val>
                                        </p:tav>
                                        <p:tav tm="100000">
                                          <p:val>
                                            <p:strVal val="#ppt_x"/>
                                          </p:val>
                                        </p:tav>
                                      </p:tavLst>
                                    </p:anim>
                                    <p:anim calcmode="lin" valueType="num">
                                      <p:cBhvr additive="base">
                                        <p:cTn id="12" dur="500" fill="hold"/>
                                        <p:tgtEl>
                                          <p:spTgt spid="225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additive="base">
                                        <p:cTn id="15" dur="500" fill="hold"/>
                                        <p:tgtEl>
                                          <p:spTgt spid="22534"/>
                                        </p:tgtEl>
                                        <p:attrNameLst>
                                          <p:attrName>ppt_x</p:attrName>
                                        </p:attrNameLst>
                                      </p:cBhvr>
                                      <p:tavLst>
                                        <p:tav tm="0">
                                          <p:val>
                                            <p:strVal val="#ppt_x"/>
                                          </p:val>
                                        </p:tav>
                                        <p:tav tm="100000">
                                          <p:val>
                                            <p:strVal val="#ppt_x"/>
                                          </p:val>
                                        </p:tav>
                                      </p:tavLst>
                                    </p:anim>
                                    <p:anim calcmode="lin" valueType="num">
                                      <p:cBhvr additive="base">
                                        <p:cTn id="1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CCA4476B-FF4D-48C6-8069-B688776268A9}"/>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7" name="16 Rectángulo">
            <a:extLst>
              <a:ext uri="{FF2B5EF4-FFF2-40B4-BE49-F238E27FC236}">
                <a16:creationId xmlns:a16="http://schemas.microsoft.com/office/drawing/2014/main" id="{E511233A-B157-4026-903C-776F71EF9D36}"/>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Rectangle 2">
            <a:extLst>
              <a:ext uri="{FF2B5EF4-FFF2-40B4-BE49-F238E27FC236}">
                <a16:creationId xmlns:a16="http://schemas.microsoft.com/office/drawing/2014/main" id="{DFB6219B-E2AC-4DBC-AAA3-256840B2B339}"/>
              </a:ext>
            </a:extLst>
          </p:cNvPr>
          <p:cNvSpPr>
            <a:spLocks noGrp="1" noChangeArrowheads="1"/>
          </p:cNvSpPr>
          <p:nvPr>
            <p:ph type="title"/>
          </p:nvPr>
        </p:nvSpPr>
        <p:spPr>
          <a:xfrm>
            <a:off x="457200" y="274638"/>
            <a:ext cx="8229600" cy="1143000"/>
          </a:xfrm>
        </p:spPr>
        <p:txBody>
          <a:bodyPr/>
          <a:lstStyle/>
          <a:p>
            <a:pPr algn="ctr" eaLnBrk="1" fontAlgn="auto" hangingPunct="1">
              <a:spcAft>
                <a:spcPts val="0"/>
              </a:spcAft>
              <a:defRPr/>
            </a:pPr>
            <a:r>
              <a:rPr lang="es-ES" dirty="0">
                <a:solidFill>
                  <a:srgbClr val="0070C0"/>
                </a:solidFill>
                <a:latin typeface="Lucida Sans" pitchFamily="34" charset="0"/>
              </a:rPr>
              <a:t>PORTERIES</a:t>
            </a:r>
          </a:p>
        </p:txBody>
      </p:sp>
      <p:pic>
        <p:nvPicPr>
          <p:cNvPr id="23557" name="Picture 8" descr="http://www.decathlonianos.com/wp-content/uploads/2012/04/mini-porteria-de-futbol-300x252.jpg">
            <a:hlinkClick r:id="rId3"/>
            <a:extLst>
              <a:ext uri="{FF2B5EF4-FFF2-40B4-BE49-F238E27FC236}">
                <a16:creationId xmlns:a16="http://schemas.microsoft.com/office/drawing/2014/main" id="{360A9152-5A72-4D36-BF02-8371F2E06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484313"/>
            <a:ext cx="2743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C:\Users\hp\Desktop\PROJECTE BABIES\IMG_5222.JPG">
            <a:extLst>
              <a:ext uri="{FF2B5EF4-FFF2-40B4-BE49-F238E27FC236}">
                <a16:creationId xmlns:a16="http://schemas.microsoft.com/office/drawing/2014/main" id="{23D32ADA-3CA3-4531-8C93-4B655CF2E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268413"/>
            <a:ext cx="33115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Imatge 2">
            <a:extLst>
              <a:ext uri="{FF2B5EF4-FFF2-40B4-BE49-F238E27FC236}">
                <a16:creationId xmlns:a16="http://schemas.microsoft.com/office/drawing/2014/main" id="{1F428695-23EF-4161-95CB-F1E70C85BC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328" t="32550" r="36423" b="33839"/>
          <a:stretch>
            <a:fillRect/>
          </a:stretch>
        </p:blipFill>
        <p:spPr bwMode="auto">
          <a:xfrm>
            <a:off x="4168205" y="3968750"/>
            <a:ext cx="43211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AA0EDE71-3B74-4EE7-AE93-8FB031D53EED}"/>
              </a:ext>
            </a:extLst>
          </p:cNvPr>
          <p:cNvPicPr>
            <a:picLocks noChangeAspect="1"/>
          </p:cNvPicPr>
          <p:nvPr/>
        </p:nvPicPr>
        <p:blipFill rotWithShape="1">
          <a:blip r:embed="rId7">
            <a:extLst>
              <a:ext uri="{28A0092B-C50C-407E-A947-70E740481C1C}">
                <a14:useLocalDpi xmlns:a14="http://schemas.microsoft.com/office/drawing/2010/main" val="0"/>
              </a:ext>
            </a:extLst>
          </a:blip>
          <a:srcRect t="-10862" r="15834" b="28888"/>
          <a:stretch/>
        </p:blipFill>
        <p:spPr>
          <a:xfrm>
            <a:off x="482135" y="3617117"/>
            <a:ext cx="3636964" cy="26566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diamond(in)">
                                      <p:cBhvr>
                                        <p:cTn id="7" dur="20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 calcmode="lin" valueType="num">
                                      <p:cBhvr additive="base">
                                        <p:cTn id="12" dur="500" fill="hold"/>
                                        <p:tgtEl>
                                          <p:spTgt spid="23558"/>
                                        </p:tgtEl>
                                        <p:attrNameLst>
                                          <p:attrName>ppt_x</p:attrName>
                                        </p:attrNameLst>
                                      </p:cBhvr>
                                      <p:tavLst>
                                        <p:tav tm="0">
                                          <p:val>
                                            <p:strVal val="#ppt_x"/>
                                          </p:val>
                                        </p:tav>
                                        <p:tav tm="100000">
                                          <p:val>
                                            <p:strVal val="#ppt_x"/>
                                          </p:val>
                                        </p:tav>
                                      </p:tavLst>
                                    </p:anim>
                                    <p:anim calcmode="lin" valueType="num">
                                      <p:cBhvr additive="base">
                                        <p:cTn id="13"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B312377-7CFB-4CE5-AF0F-37BDC509D57B}"/>
              </a:ext>
            </a:extLst>
          </p:cNvPr>
          <p:cNvSpPr>
            <a:spLocks noGrp="1" noChangeArrowheads="1"/>
          </p:cNvSpPr>
          <p:nvPr>
            <p:ph type="title"/>
          </p:nvPr>
        </p:nvSpPr>
        <p:spPr>
          <a:xfrm>
            <a:off x="506412" y="404664"/>
            <a:ext cx="8637588" cy="1431925"/>
          </a:xfrm>
        </p:spPr>
        <p:txBody>
          <a:bodyPr/>
          <a:lstStyle/>
          <a:p>
            <a:pPr algn="ctr" eaLnBrk="1" fontAlgn="auto" hangingPunct="1">
              <a:spcAft>
                <a:spcPts val="0"/>
              </a:spcAft>
              <a:defRPr/>
            </a:pPr>
            <a:r>
              <a:rPr lang="es-ES" dirty="0">
                <a:solidFill>
                  <a:srgbClr val="0070C0"/>
                </a:solidFill>
                <a:effectLst>
                  <a:outerShdw blurRad="38100" dist="38100" dir="2700000" algn="tl">
                    <a:srgbClr val="000000">
                      <a:alpha val="43137"/>
                    </a:srgbClr>
                  </a:outerShdw>
                </a:effectLst>
              </a:rPr>
              <a:t>FINALITAT</a:t>
            </a:r>
            <a:r>
              <a:rPr lang="es-ES" b="0" dirty="0">
                <a:solidFill>
                  <a:srgbClr val="6666FF"/>
                </a:solidFill>
                <a:effectLst>
                  <a:outerShdw blurRad="38100" dist="38100" dir="2700000" algn="tl">
                    <a:srgbClr val="000000">
                      <a:alpha val="43137"/>
                    </a:srgbClr>
                  </a:outerShdw>
                </a:effectLst>
              </a:rPr>
              <a:t> </a:t>
            </a:r>
            <a:br>
              <a:rPr lang="es-ES" b="0" dirty="0">
                <a:solidFill>
                  <a:srgbClr val="6666FF"/>
                </a:solidFill>
                <a:effectLst/>
              </a:rPr>
            </a:br>
            <a:endParaRPr lang="es-ES" dirty="0">
              <a:solidFill>
                <a:srgbClr val="6666FF"/>
              </a:solidFill>
              <a:effectLst/>
            </a:endParaRPr>
          </a:p>
        </p:txBody>
      </p:sp>
      <p:sp>
        <p:nvSpPr>
          <p:cNvPr id="4" name="3 Rectángulo">
            <a:extLst>
              <a:ext uri="{FF2B5EF4-FFF2-40B4-BE49-F238E27FC236}">
                <a16:creationId xmlns:a16="http://schemas.microsoft.com/office/drawing/2014/main" id="{67E1C849-E3CE-411F-964A-9DF64233E780}"/>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aphicFrame>
        <p:nvGraphicFramePr>
          <p:cNvPr id="5" name="4 Diagrama">
            <a:extLst>
              <a:ext uri="{FF2B5EF4-FFF2-40B4-BE49-F238E27FC236}">
                <a16:creationId xmlns:a16="http://schemas.microsoft.com/office/drawing/2014/main" id="{66E6DC27-B544-4D33-A76F-F9431B550A65}"/>
              </a:ext>
            </a:extLst>
          </p:cNvPr>
          <p:cNvGraphicFramePr/>
          <p:nvPr/>
        </p:nvGraphicFramePr>
        <p:xfrm>
          <a:off x="1984475" y="1715096"/>
          <a:ext cx="6096000" cy="406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C7E5A2F2-DD58-46D4-A262-09A6465C1FD6}"/>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AutoShape 15">
            <a:extLst>
              <a:ext uri="{FF2B5EF4-FFF2-40B4-BE49-F238E27FC236}">
                <a16:creationId xmlns:a16="http://schemas.microsoft.com/office/drawing/2014/main" id="{249D9808-7379-4AA0-B4E8-EDDBD2B40EAC}"/>
              </a:ext>
            </a:extLst>
          </p:cNvPr>
          <p:cNvSpPr>
            <a:spLocks noChangeArrowheads="1"/>
          </p:cNvSpPr>
          <p:nvPr/>
        </p:nvSpPr>
        <p:spPr bwMode="auto">
          <a:xfrm>
            <a:off x="285750" y="1785938"/>
            <a:ext cx="8510588" cy="4090987"/>
          </a:xfrm>
          <a:prstGeom prst="roundRect">
            <a:avLst>
              <a:gd name="adj" fmla="val 16667"/>
            </a:avLst>
          </a:prstGeom>
          <a:solidFill>
            <a:schemeClr val="tx2">
              <a:lumMod val="60000"/>
              <a:lumOff val="40000"/>
            </a:schemeClr>
          </a:solidFill>
          <a:ln w="9525">
            <a:solidFill>
              <a:srgbClr val="FF0000"/>
            </a:solidFill>
            <a:round/>
            <a:headEnd/>
            <a:tailEnd/>
          </a:ln>
        </p:spPr>
        <p:txBody>
          <a:bodyPr anchor="ctr"/>
          <a:lstStyle/>
          <a:p>
            <a:pPr algn="just" eaLnBrk="1" hangingPunct="1">
              <a:defRPr/>
            </a:pPr>
            <a:r>
              <a:rPr lang="es-ES" sz="1800" dirty="0" err="1">
                <a:solidFill>
                  <a:schemeClr val="bg1"/>
                </a:solidFill>
                <a:latin typeface="Tahoma" pitchFamily="34" charset="0"/>
                <a:cs typeface="Tahoma" pitchFamily="34" charset="0"/>
              </a:rPr>
              <a:t>Aquest</a:t>
            </a:r>
            <a:r>
              <a:rPr lang="es-ES" sz="1800" dirty="0">
                <a:solidFill>
                  <a:schemeClr val="bg1"/>
                </a:solidFill>
                <a:latin typeface="Tahoma" pitchFamily="34" charset="0"/>
                <a:cs typeface="Tahoma" pitchFamily="34" charset="0"/>
              </a:rPr>
              <a:t> programa va ser </a:t>
            </a:r>
            <a:r>
              <a:rPr lang="es-ES" sz="1800" dirty="0" err="1">
                <a:solidFill>
                  <a:schemeClr val="bg1"/>
                </a:solidFill>
                <a:latin typeface="Tahoma" pitchFamily="34" charset="0"/>
                <a:cs typeface="Tahoma" pitchFamily="34" charset="0"/>
              </a:rPr>
              <a:t>inicialment</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ideat</a:t>
            </a:r>
            <a:r>
              <a:rPr lang="es-ES" sz="1800" dirty="0">
                <a:solidFill>
                  <a:schemeClr val="bg1"/>
                </a:solidFill>
                <a:latin typeface="Tahoma" pitchFamily="34" charset="0"/>
                <a:cs typeface="Tahoma" pitchFamily="34" charset="0"/>
              </a:rPr>
              <a:t>  des de </a:t>
            </a:r>
            <a:r>
              <a:rPr lang="es-ES" sz="1800" dirty="0" err="1">
                <a:solidFill>
                  <a:schemeClr val="bg1"/>
                </a:solidFill>
                <a:latin typeface="Tahoma" pitchFamily="34" charset="0"/>
                <a:cs typeface="Tahoma" pitchFamily="34" charset="0"/>
              </a:rPr>
              <a:t>l’entitat</a:t>
            </a:r>
            <a:r>
              <a:rPr lang="es-ES" sz="1800" dirty="0">
                <a:solidFill>
                  <a:schemeClr val="bg1"/>
                </a:solidFill>
                <a:latin typeface="Tahoma" pitchFamily="34" charset="0"/>
                <a:cs typeface="Tahoma" pitchFamily="34" charset="0"/>
              </a:rPr>
              <a:t> UE Pallaresos i es va </a:t>
            </a:r>
            <a:r>
              <a:rPr lang="es-ES" sz="1800" dirty="0" err="1">
                <a:solidFill>
                  <a:schemeClr val="bg1"/>
                </a:solidFill>
                <a:latin typeface="Tahoma" pitchFamily="34" charset="0"/>
                <a:cs typeface="Tahoma" pitchFamily="34" charset="0"/>
              </a:rPr>
              <a:t>desenvolupar</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conjuntament</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amb</a:t>
            </a:r>
            <a:r>
              <a:rPr lang="es-ES" sz="1800" dirty="0">
                <a:solidFill>
                  <a:schemeClr val="bg1"/>
                </a:solidFill>
                <a:latin typeface="Tahoma" pitchFamily="34" charset="0"/>
                <a:cs typeface="Tahoma" pitchFamily="34" charset="0"/>
              </a:rPr>
              <a:t> el </a:t>
            </a:r>
            <a:r>
              <a:rPr lang="es-ES" sz="1800" dirty="0" err="1">
                <a:solidFill>
                  <a:schemeClr val="bg1"/>
                </a:solidFill>
                <a:latin typeface="Tahoma" pitchFamily="34" charset="0"/>
                <a:cs typeface="Tahoma" pitchFamily="34" charset="0"/>
              </a:rPr>
              <a:t>seu</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equip</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tècnic</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Actualment</a:t>
            </a:r>
            <a:r>
              <a:rPr lang="es-ES" sz="1800" dirty="0">
                <a:solidFill>
                  <a:schemeClr val="bg1"/>
                </a:solidFill>
                <a:latin typeface="Tahoma" pitchFamily="34" charset="0"/>
                <a:cs typeface="Tahoma" pitchFamily="34" charset="0"/>
              </a:rPr>
              <a:t>, el programa es </a:t>
            </a:r>
            <a:r>
              <a:rPr lang="es-ES" sz="1800" dirty="0" err="1">
                <a:solidFill>
                  <a:schemeClr val="bg1"/>
                </a:solidFill>
                <a:latin typeface="Tahoma" pitchFamily="34" charset="0"/>
                <a:cs typeface="Tahoma" pitchFamily="34" charset="0"/>
              </a:rPr>
              <a:t>desenvolupa</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amb</a:t>
            </a:r>
            <a:r>
              <a:rPr lang="es-ES" sz="1800" dirty="0">
                <a:solidFill>
                  <a:schemeClr val="bg1"/>
                </a:solidFill>
                <a:latin typeface="Tahoma" pitchFamily="34" charset="0"/>
                <a:cs typeface="Tahoma" pitchFamily="34" charset="0"/>
              </a:rPr>
              <a:t> un </a:t>
            </a:r>
            <a:r>
              <a:rPr lang="es-ES" sz="1800" dirty="0" err="1">
                <a:solidFill>
                  <a:schemeClr val="bg1"/>
                </a:solidFill>
                <a:latin typeface="Tahoma" pitchFamily="34" charset="0"/>
                <a:cs typeface="Tahoma" pitchFamily="34" charset="0"/>
              </a:rPr>
              <a:t>conveni</a:t>
            </a:r>
            <a:r>
              <a:rPr lang="es-ES" sz="1800" dirty="0">
                <a:solidFill>
                  <a:schemeClr val="bg1"/>
                </a:solidFill>
                <a:latin typeface="Tahoma" pitchFamily="34" charset="0"/>
                <a:cs typeface="Tahoma" pitchFamily="34" charset="0"/>
              </a:rPr>
              <a:t> de </a:t>
            </a:r>
            <a:r>
              <a:rPr lang="es-ES" sz="1800" dirty="0" err="1">
                <a:solidFill>
                  <a:schemeClr val="bg1"/>
                </a:solidFill>
                <a:latin typeface="Tahoma" pitchFamily="34" charset="0"/>
                <a:cs typeface="Tahoma" pitchFamily="34" charset="0"/>
              </a:rPr>
              <a:t>col·laboració</a:t>
            </a:r>
            <a:r>
              <a:rPr lang="es-ES" sz="1800" dirty="0">
                <a:solidFill>
                  <a:schemeClr val="bg1"/>
                </a:solidFill>
                <a:latin typeface="Tahoma" pitchFamily="34" charset="0"/>
                <a:cs typeface="Tahoma" pitchFamily="34" charset="0"/>
              </a:rPr>
              <a:t> del Consell Esportiu del </a:t>
            </a:r>
            <a:r>
              <a:rPr lang="es-ES" sz="1800" dirty="0" err="1">
                <a:solidFill>
                  <a:schemeClr val="bg1"/>
                </a:solidFill>
                <a:latin typeface="Tahoma" pitchFamily="34" charset="0"/>
                <a:cs typeface="Tahoma" pitchFamily="34" charset="0"/>
              </a:rPr>
              <a:t>Tarragonès</a:t>
            </a:r>
            <a:r>
              <a:rPr lang="es-ES" sz="1800" dirty="0">
                <a:solidFill>
                  <a:schemeClr val="bg1"/>
                </a:solidFill>
                <a:latin typeface="Tahoma" pitchFamily="34" charset="0"/>
                <a:cs typeface="Tahoma" pitchFamily="34" charset="0"/>
              </a:rPr>
              <a:t> </a:t>
            </a:r>
            <a:r>
              <a:rPr lang="es-ES" dirty="0">
                <a:solidFill>
                  <a:schemeClr val="bg1"/>
                </a:solidFill>
                <a:latin typeface="Tahoma" pitchFamily="34" charset="0"/>
                <a:cs typeface="Tahoma" pitchFamily="34" charset="0"/>
              </a:rPr>
              <a:t>i</a:t>
            </a:r>
            <a:r>
              <a:rPr lang="es-ES" sz="1800" dirty="0">
                <a:solidFill>
                  <a:schemeClr val="bg1"/>
                </a:solidFill>
                <a:latin typeface="Tahoma" pitchFamily="34" charset="0"/>
                <a:cs typeface="Tahoma" pitchFamily="34" charset="0"/>
              </a:rPr>
              <a:t> el Club Esportiu El Catllar.</a:t>
            </a:r>
          </a:p>
          <a:p>
            <a:pPr algn="just" eaLnBrk="1" hangingPunct="1">
              <a:defRPr/>
            </a:pPr>
            <a:r>
              <a:rPr lang="es-ES" sz="1800" dirty="0" err="1">
                <a:solidFill>
                  <a:schemeClr val="bg1"/>
                </a:solidFill>
                <a:latin typeface="Tahoma" pitchFamily="34" charset="0"/>
                <a:cs typeface="Tahoma" pitchFamily="34" charset="0"/>
              </a:rPr>
              <a:t>Orientat</a:t>
            </a:r>
            <a:r>
              <a:rPr lang="es-ES" sz="1800" dirty="0">
                <a:solidFill>
                  <a:schemeClr val="bg1"/>
                </a:solidFill>
                <a:latin typeface="Tahoma" pitchFamily="34" charset="0"/>
                <a:cs typeface="Tahoma" pitchFamily="34" charset="0"/>
              </a:rPr>
              <a:t> a la </a:t>
            </a:r>
            <a:r>
              <a:rPr lang="es-ES" sz="1800" dirty="0" err="1">
                <a:solidFill>
                  <a:schemeClr val="bg1"/>
                </a:solidFill>
                <a:latin typeface="Tahoma" pitchFamily="34" charset="0"/>
                <a:cs typeface="Tahoma" pitchFamily="34" charset="0"/>
              </a:rPr>
              <a:t>difusió</a:t>
            </a:r>
            <a:r>
              <a:rPr lang="es-ES" sz="1800" dirty="0">
                <a:solidFill>
                  <a:schemeClr val="bg1"/>
                </a:solidFill>
                <a:latin typeface="Tahoma" pitchFamily="34" charset="0"/>
                <a:cs typeface="Tahoma" pitchFamily="34" charset="0"/>
              </a:rPr>
              <a:t> de </a:t>
            </a:r>
            <a:r>
              <a:rPr lang="es-ES" sz="1800" dirty="0" err="1">
                <a:solidFill>
                  <a:schemeClr val="bg1"/>
                </a:solidFill>
                <a:latin typeface="Tahoma" pitchFamily="34" charset="0"/>
                <a:cs typeface="Tahoma" pitchFamily="34" charset="0"/>
              </a:rPr>
              <a:t>l’esport</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d’equip</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mitjançant</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trobades</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periòdiques</a:t>
            </a:r>
            <a:r>
              <a:rPr lang="es-ES" sz="1800" dirty="0">
                <a:solidFill>
                  <a:schemeClr val="bg1"/>
                </a:solidFill>
                <a:latin typeface="Tahoma" pitchFamily="34" charset="0"/>
                <a:cs typeface="Tahoma" pitchFamily="34" charset="0"/>
              </a:rPr>
              <a:t> i lligues </a:t>
            </a:r>
            <a:r>
              <a:rPr lang="es-ES" sz="1800" dirty="0" err="1">
                <a:solidFill>
                  <a:schemeClr val="bg1"/>
                </a:solidFill>
                <a:latin typeface="Tahoma" pitchFamily="34" charset="0"/>
                <a:cs typeface="Tahoma" pitchFamily="34" charset="0"/>
              </a:rPr>
              <a:t>regulars</a:t>
            </a:r>
            <a:r>
              <a:rPr lang="es-ES" sz="1800" dirty="0">
                <a:solidFill>
                  <a:schemeClr val="bg1"/>
                </a:solidFill>
                <a:latin typeface="Tahoma" pitchFamily="34" charset="0"/>
                <a:cs typeface="Tahoma" pitchFamily="34" charset="0"/>
              </a:rPr>
              <a:t>:</a:t>
            </a:r>
          </a:p>
          <a:p>
            <a:pPr algn="just" eaLnBrk="1" hangingPunct="1">
              <a:defRPr/>
            </a:pPr>
            <a:r>
              <a:rPr lang="es-ES" sz="1800" dirty="0">
                <a:solidFill>
                  <a:schemeClr val="bg1"/>
                </a:solidFill>
                <a:latin typeface="Tahoma" pitchFamily="34" charset="0"/>
                <a:cs typeface="Tahoma" pitchFamily="34" charset="0"/>
              </a:rPr>
              <a:t>- MINI P4-P5: Futbol 5 i Futbol 6, </a:t>
            </a:r>
            <a:r>
              <a:rPr lang="es-ES" sz="1800" dirty="0" err="1">
                <a:solidFill>
                  <a:schemeClr val="bg1"/>
                </a:solidFill>
                <a:latin typeface="Tahoma" pitchFamily="34" charset="0"/>
                <a:cs typeface="Tahoma" pitchFamily="34" charset="0"/>
              </a:rPr>
              <a:t>adaptant</a:t>
            </a:r>
            <a:r>
              <a:rPr lang="es-ES" sz="1800" dirty="0">
                <a:solidFill>
                  <a:schemeClr val="bg1"/>
                </a:solidFill>
                <a:latin typeface="Tahoma" pitchFamily="34" charset="0"/>
                <a:cs typeface="Tahoma" pitchFamily="34" charset="0"/>
              </a:rPr>
              <a:t> les regles i el </a:t>
            </a:r>
            <a:r>
              <a:rPr lang="es-ES" sz="1800" dirty="0" err="1">
                <a:solidFill>
                  <a:schemeClr val="bg1"/>
                </a:solidFill>
                <a:latin typeface="Tahoma" pitchFamily="34" charset="0"/>
                <a:cs typeface="Tahoma" pitchFamily="34" charset="0"/>
              </a:rPr>
              <a:t>terreny</a:t>
            </a:r>
            <a:r>
              <a:rPr lang="es-ES" sz="1800" dirty="0">
                <a:solidFill>
                  <a:schemeClr val="bg1"/>
                </a:solidFill>
                <a:latin typeface="Tahoma" pitchFamily="34" charset="0"/>
                <a:cs typeface="Tahoma" pitchFamily="34" charset="0"/>
              </a:rPr>
              <a:t> de </a:t>
            </a:r>
            <a:r>
              <a:rPr lang="es-ES" sz="1800" dirty="0" err="1">
                <a:solidFill>
                  <a:schemeClr val="bg1"/>
                </a:solidFill>
                <a:latin typeface="Tahoma" pitchFamily="34" charset="0"/>
                <a:cs typeface="Tahoma" pitchFamily="34" charset="0"/>
              </a:rPr>
              <a:t>joc</a:t>
            </a:r>
            <a:r>
              <a:rPr lang="es-ES" sz="1800" dirty="0">
                <a:solidFill>
                  <a:schemeClr val="bg1"/>
                </a:solidFill>
                <a:latin typeface="Tahoma" pitchFamily="34" charset="0"/>
                <a:cs typeface="Tahoma" pitchFamily="34" charset="0"/>
              </a:rPr>
              <a:t> a les </a:t>
            </a:r>
            <a:r>
              <a:rPr lang="es-ES" sz="1800" dirty="0" err="1">
                <a:solidFill>
                  <a:schemeClr val="bg1"/>
                </a:solidFill>
                <a:latin typeface="Tahoma" pitchFamily="34" charset="0"/>
                <a:cs typeface="Tahoma" pitchFamily="34" charset="0"/>
              </a:rPr>
              <a:t>necessitats</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físiques</a:t>
            </a:r>
            <a:r>
              <a:rPr lang="es-ES" sz="1800" dirty="0">
                <a:solidFill>
                  <a:schemeClr val="bg1"/>
                </a:solidFill>
                <a:latin typeface="Tahoma" pitchFamily="34" charset="0"/>
                <a:cs typeface="Tahoma" pitchFamily="34" charset="0"/>
              </a:rPr>
              <a:t> i </a:t>
            </a:r>
            <a:r>
              <a:rPr lang="es-ES" sz="1800" dirty="0" err="1">
                <a:solidFill>
                  <a:schemeClr val="bg1"/>
                </a:solidFill>
                <a:latin typeface="Tahoma" pitchFamily="34" charset="0"/>
                <a:cs typeface="Tahoma" pitchFamily="34" charset="0"/>
              </a:rPr>
              <a:t>cognitives</a:t>
            </a:r>
            <a:r>
              <a:rPr lang="es-ES" sz="1800" dirty="0">
                <a:solidFill>
                  <a:schemeClr val="bg1"/>
                </a:solidFill>
                <a:latin typeface="Tahoma" pitchFamily="34" charset="0"/>
                <a:cs typeface="Tahoma" pitchFamily="34" charset="0"/>
              </a:rPr>
              <a:t> dels </a:t>
            </a:r>
            <a:r>
              <a:rPr lang="es-ES" sz="1800" dirty="0" err="1">
                <a:solidFill>
                  <a:schemeClr val="bg1"/>
                </a:solidFill>
                <a:latin typeface="Tahoma" pitchFamily="34" charset="0"/>
                <a:cs typeface="Tahoma" pitchFamily="34" charset="0"/>
              </a:rPr>
              <a:t>participants</a:t>
            </a:r>
            <a:r>
              <a:rPr lang="es-ES" sz="1800" dirty="0">
                <a:solidFill>
                  <a:schemeClr val="bg1"/>
                </a:solidFill>
                <a:latin typeface="Tahoma" pitchFamily="34" charset="0"/>
                <a:cs typeface="Tahoma" pitchFamily="34" charset="0"/>
              </a:rPr>
              <a:t>.</a:t>
            </a:r>
          </a:p>
          <a:p>
            <a:pPr algn="just" eaLnBrk="1" hangingPunct="1">
              <a:defRPr/>
            </a:pPr>
            <a:r>
              <a:rPr lang="es-ES" sz="1800" dirty="0">
                <a:solidFill>
                  <a:schemeClr val="bg1"/>
                </a:solidFill>
                <a:latin typeface="Tahoma" pitchFamily="34" charset="0"/>
                <a:cs typeface="Tahoma" pitchFamily="34" charset="0"/>
              </a:rPr>
              <a:t>- MINI PREBENJAMI 1r i 2n: Futbol 7, </a:t>
            </a:r>
            <a:r>
              <a:rPr lang="es-ES" sz="1800" dirty="0" err="1">
                <a:solidFill>
                  <a:schemeClr val="bg1"/>
                </a:solidFill>
                <a:latin typeface="Tahoma" pitchFamily="34" charset="0"/>
                <a:cs typeface="Tahoma" pitchFamily="34" charset="0"/>
              </a:rPr>
              <a:t>tenint</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present</a:t>
            </a:r>
            <a:r>
              <a:rPr lang="es-ES" sz="1800" dirty="0">
                <a:solidFill>
                  <a:schemeClr val="bg1"/>
                </a:solidFill>
                <a:latin typeface="Tahoma" pitchFamily="34" charset="0"/>
                <a:cs typeface="Tahoma" pitchFamily="34" charset="0"/>
              </a:rPr>
              <a:t> que </a:t>
            </a:r>
            <a:r>
              <a:rPr lang="es-ES" sz="1800" dirty="0" err="1">
                <a:solidFill>
                  <a:schemeClr val="bg1"/>
                </a:solidFill>
                <a:latin typeface="Tahoma" pitchFamily="34" charset="0"/>
                <a:cs typeface="Tahoma" pitchFamily="34" charset="0"/>
              </a:rPr>
              <a:t>els</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equips</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estiguin</a:t>
            </a:r>
            <a:r>
              <a:rPr lang="es-ES" sz="1800" dirty="0">
                <a:solidFill>
                  <a:schemeClr val="bg1"/>
                </a:solidFill>
                <a:latin typeface="Tahoma" pitchFamily="34" charset="0"/>
                <a:cs typeface="Tahoma" pitchFamily="34" charset="0"/>
              </a:rPr>
              <a:t> </a:t>
            </a:r>
            <a:r>
              <a:rPr lang="es-ES" sz="1800" dirty="0" err="1">
                <a:solidFill>
                  <a:schemeClr val="bg1"/>
                </a:solidFill>
                <a:latin typeface="Tahoma" pitchFamily="34" charset="0"/>
                <a:cs typeface="Tahoma" pitchFamily="34" charset="0"/>
              </a:rPr>
              <a:t>agrupats</a:t>
            </a:r>
            <a:r>
              <a:rPr lang="es-ES" sz="1800" dirty="0">
                <a:solidFill>
                  <a:schemeClr val="bg1"/>
                </a:solidFill>
                <a:latin typeface="Tahoma" pitchFamily="34" charset="0"/>
                <a:cs typeface="Tahoma" pitchFamily="34" charset="0"/>
              </a:rPr>
              <a:t> per </a:t>
            </a:r>
            <a:r>
              <a:rPr lang="es-ES" sz="1800" dirty="0" err="1">
                <a:solidFill>
                  <a:schemeClr val="bg1"/>
                </a:solidFill>
                <a:latin typeface="Tahoma" pitchFamily="34" charset="0"/>
                <a:cs typeface="Tahoma" pitchFamily="34" charset="0"/>
              </a:rPr>
              <a:t>nivell</a:t>
            </a:r>
            <a:r>
              <a:rPr lang="es-ES" sz="1800" dirty="0">
                <a:solidFill>
                  <a:schemeClr val="bg1"/>
                </a:solidFill>
                <a:latin typeface="Tahoma" pitchFamily="34" charset="0"/>
                <a:cs typeface="Tahoma" pitchFamily="34" charset="0"/>
              </a:rPr>
              <a:t> similar.</a:t>
            </a:r>
          </a:p>
          <a:p>
            <a:pPr algn="just" eaLnBrk="1" hangingPunct="1">
              <a:defRPr/>
            </a:pPr>
            <a:endParaRPr lang="es-ES" sz="1800" dirty="0">
              <a:solidFill>
                <a:schemeClr val="bg1"/>
              </a:solidFill>
              <a:latin typeface="Tahoma" pitchFamily="34" charset="0"/>
              <a:cs typeface="Tahoma" pitchFamily="34" charset="0"/>
            </a:endParaRPr>
          </a:p>
          <a:p>
            <a:pPr algn="just" eaLnBrk="1" hangingPunct="1">
              <a:defRPr/>
            </a:pPr>
            <a:r>
              <a:rPr lang="es-ES" sz="1800" i="1" dirty="0">
                <a:solidFill>
                  <a:schemeClr val="bg1"/>
                </a:solidFill>
                <a:latin typeface="Tahoma" pitchFamily="34" charset="0"/>
                <a:cs typeface="Tahoma" pitchFamily="34" charset="0"/>
              </a:rPr>
              <a:t>* </a:t>
            </a:r>
            <a:r>
              <a:rPr lang="es-ES" sz="1800" i="1" dirty="0" err="1">
                <a:solidFill>
                  <a:schemeClr val="bg1"/>
                </a:solidFill>
                <a:latin typeface="Tahoma" pitchFamily="34" charset="0"/>
                <a:cs typeface="Tahoma" pitchFamily="34" charset="0"/>
              </a:rPr>
              <a:t>Destinat</a:t>
            </a:r>
            <a:r>
              <a:rPr lang="es-ES" sz="1800" i="1" dirty="0">
                <a:solidFill>
                  <a:schemeClr val="bg1"/>
                </a:solidFill>
                <a:latin typeface="Tahoma" pitchFamily="34" charset="0"/>
                <a:cs typeface="Tahoma" pitchFamily="34" charset="0"/>
              </a:rPr>
              <a:t> a clubs </a:t>
            </a:r>
            <a:r>
              <a:rPr lang="es-ES" sz="1800" i="1" dirty="0" err="1">
                <a:solidFill>
                  <a:schemeClr val="bg1"/>
                </a:solidFill>
                <a:latin typeface="Tahoma" pitchFamily="34" charset="0"/>
                <a:cs typeface="Tahoma" pitchFamily="34" charset="0"/>
              </a:rPr>
              <a:t>esportius</a:t>
            </a:r>
            <a:r>
              <a:rPr lang="es-ES" sz="1800" i="1" dirty="0">
                <a:solidFill>
                  <a:schemeClr val="bg1"/>
                </a:solidFill>
                <a:latin typeface="Tahoma" pitchFamily="34" charset="0"/>
                <a:cs typeface="Tahoma" pitchFamily="34" charset="0"/>
              </a:rPr>
              <a:t> i centres </a:t>
            </a:r>
            <a:r>
              <a:rPr lang="es-ES" sz="1800" i="1" dirty="0" err="1">
                <a:solidFill>
                  <a:schemeClr val="bg1"/>
                </a:solidFill>
                <a:latin typeface="Tahoma" pitchFamily="34" charset="0"/>
                <a:cs typeface="Tahoma" pitchFamily="34" charset="0"/>
              </a:rPr>
              <a:t>escolars</a:t>
            </a:r>
            <a:r>
              <a:rPr lang="es-ES" sz="1800" i="1" dirty="0">
                <a:solidFill>
                  <a:schemeClr val="bg1"/>
                </a:solidFill>
                <a:latin typeface="Tahoma" pitchFamily="34" charset="0"/>
                <a:cs typeface="Tahoma" pitchFamily="34" charset="0"/>
              </a:rPr>
              <a:t>  per a qui </a:t>
            </a:r>
            <a:r>
              <a:rPr lang="es-ES" sz="1800" i="1" dirty="0" err="1">
                <a:solidFill>
                  <a:schemeClr val="bg1"/>
                </a:solidFill>
                <a:latin typeface="Tahoma" pitchFamily="34" charset="0"/>
                <a:cs typeface="Tahoma" pitchFamily="34" charset="0"/>
              </a:rPr>
              <a:t>l’aprenentatge</a:t>
            </a:r>
            <a:r>
              <a:rPr lang="es-ES" sz="1800" i="1" dirty="0">
                <a:solidFill>
                  <a:schemeClr val="bg1"/>
                </a:solidFill>
                <a:latin typeface="Tahoma" pitchFamily="34" charset="0"/>
                <a:cs typeface="Tahoma" pitchFamily="34" charset="0"/>
              </a:rPr>
              <a:t> </a:t>
            </a:r>
            <a:r>
              <a:rPr lang="es-ES" sz="1800" i="1" dirty="0" err="1">
                <a:solidFill>
                  <a:schemeClr val="bg1"/>
                </a:solidFill>
                <a:latin typeface="Tahoma" pitchFamily="34" charset="0"/>
                <a:cs typeface="Tahoma" pitchFamily="34" charset="0"/>
              </a:rPr>
              <a:t>d’hàbits</a:t>
            </a:r>
            <a:r>
              <a:rPr lang="es-ES" sz="1800" i="1" dirty="0">
                <a:solidFill>
                  <a:schemeClr val="bg1"/>
                </a:solidFill>
                <a:latin typeface="Tahoma" pitchFamily="34" charset="0"/>
                <a:cs typeface="Tahoma" pitchFamily="34" charset="0"/>
              </a:rPr>
              <a:t>, </a:t>
            </a:r>
            <a:r>
              <a:rPr lang="es-ES" sz="1800" i="1" dirty="0" err="1">
                <a:solidFill>
                  <a:schemeClr val="bg1"/>
                </a:solidFill>
                <a:latin typeface="Tahoma" pitchFamily="34" charset="0"/>
                <a:cs typeface="Tahoma" pitchFamily="34" charset="0"/>
              </a:rPr>
              <a:t>l’educació</a:t>
            </a:r>
            <a:r>
              <a:rPr lang="es-ES" sz="1800" i="1" dirty="0">
                <a:solidFill>
                  <a:schemeClr val="bg1"/>
                </a:solidFill>
                <a:latin typeface="Tahoma" pitchFamily="34" charset="0"/>
                <a:cs typeface="Tahoma" pitchFamily="34" charset="0"/>
              </a:rPr>
              <a:t> en </a:t>
            </a:r>
            <a:r>
              <a:rPr lang="es-ES" sz="1800" i="1" dirty="0" err="1">
                <a:solidFill>
                  <a:schemeClr val="bg1"/>
                </a:solidFill>
                <a:latin typeface="Tahoma" pitchFamily="34" charset="0"/>
                <a:cs typeface="Tahoma" pitchFamily="34" charset="0"/>
              </a:rPr>
              <a:t>valors</a:t>
            </a:r>
            <a:r>
              <a:rPr lang="es-ES" sz="1800" i="1" dirty="0">
                <a:solidFill>
                  <a:schemeClr val="bg1"/>
                </a:solidFill>
                <a:latin typeface="Tahoma" pitchFamily="34" charset="0"/>
                <a:cs typeface="Tahoma" pitchFamily="34" charset="0"/>
              </a:rPr>
              <a:t> i el </a:t>
            </a:r>
            <a:r>
              <a:rPr lang="es-ES" sz="1800" i="1" dirty="0" err="1">
                <a:solidFill>
                  <a:schemeClr val="bg1"/>
                </a:solidFill>
                <a:latin typeface="Tahoma" pitchFamily="34" charset="0"/>
                <a:cs typeface="Tahoma" pitchFamily="34" charset="0"/>
              </a:rPr>
              <a:t>foment</a:t>
            </a:r>
            <a:r>
              <a:rPr lang="es-ES" sz="1800" i="1" dirty="0">
                <a:solidFill>
                  <a:schemeClr val="bg1"/>
                </a:solidFill>
                <a:latin typeface="Tahoma" pitchFamily="34" charset="0"/>
                <a:cs typeface="Tahoma" pitchFamily="34" charset="0"/>
              </a:rPr>
              <a:t> dels </a:t>
            </a:r>
            <a:r>
              <a:rPr lang="es-ES" sz="1800" i="1" dirty="0" err="1">
                <a:solidFill>
                  <a:schemeClr val="bg1"/>
                </a:solidFill>
                <a:latin typeface="Tahoma" pitchFamily="34" charset="0"/>
                <a:cs typeface="Tahoma" pitchFamily="34" charset="0"/>
              </a:rPr>
              <a:t>esports</a:t>
            </a:r>
            <a:r>
              <a:rPr lang="es-ES" sz="1800" i="1" dirty="0">
                <a:solidFill>
                  <a:schemeClr val="bg1"/>
                </a:solidFill>
                <a:latin typeface="Tahoma" pitchFamily="34" charset="0"/>
                <a:cs typeface="Tahoma" pitchFamily="34" charset="0"/>
              </a:rPr>
              <a:t> </a:t>
            </a:r>
            <a:r>
              <a:rPr lang="es-ES" sz="1800" i="1" dirty="0" err="1">
                <a:solidFill>
                  <a:schemeClr val="bg1"/>
                </a:solidFill>
                <a:latin typeface="Tahoma" pitchFamily="34" charset="0"/>
                <a:cs typeface="Tahoma" pitchFamily="34" charset="0"/>
              </a:rPr>
              <a:t>estiguin</a:t>
            </a:r>
            <a:r>
              <a:rPr lang="es-ES" sz="1800" i="1" dirty="0">
                <a:solidFill>
                  <a:schemeClr val="bg1"/>
                </a:solidFill>
                <a:latin typeface="Tahoma" pitchFamily="34" charset="0"/>
                <a:cs typeface="Tahoma" pitchFamily="34" charset="0"/>
              </a:rPr>
              <a:t> per </a:t>
            </a:r>
            <a:r>
              <a:rPr lang="es-ES" sz="1800" i="1" dirty="0" err="1">
                <a:solidFill>
                  <a:schemeClr val="bg1"/>
                </a:solidFill>
                <a:latin typeface="Tahoma" pitchFamily="34" charset="0"/>
                <a:cs typeface="Tahoma" pitchFamily="34" charset="0"/>
              </a:rPr>
              <a:t>damunt</a:t>
            </a:r>
            <a:r>
              <a:rPr lang="es-ES" sz="1800" i="1" dirty="0">
                <a:solidFill>
                  <a:schemeClr val="bg1"/>
                </a:solidFill>
                <a:latin typeface="Tahoma" pitchFamily="34" charset="0"/>
                <a:cs typeface="Tahoma" pitchFamily="34" charset="0"/>
              </a:rPr>
              <a:t> de la </a:t>
            </a:r>
            <a:r>
              <a:rPr lang="es-ES" sz="1800" i="1" dirty="0" err="1">
                <a:solidFill>
                  <a:schemeClr val="bg1"/>
                </a:solidFill>
                <a:latin typeface="Tahoma" pitchFamily="34" charset="0"/>
                <a:cs typeface="Tahoma" pitchFamily="34" charset="0"/>
              </a:rPr>
              <a:t>competició</a:t>
            </a:r>
            <a:r>
              <a:rPr lang="es-ES" sz="1600" i="1" dirty="0">
                <a:solidFill>
                  <a:schemeClr val="bg1"/>
                </a:solidFill>
                <a:latin typeface="Tahoma" pitchFamily="34" charset="0"/>
                <a:cs typeface="Tahoma" pitchFamily="34" charset="0"/>
              </a:rPr>
              <a:t>.</a:t>
            </a:r>
            <a:endParaRPr lang="es-ES" sz="1600" i="1" dirty="0">
              <a:solidFill>
                <a:schemeClr val="bg1"/>
              </a:solidFill>
            </a:endParaRPr>
          </a:p>
        </p:txBody>
      </p:sp>
      <p:sp>
        <p:nvSpPr>
          <p:cNvPr id="17" name="16 Rectángulo">
            <a:extLst>
              <a:ext uri="{FF2B5EF4-FFF2-40B4-BE49-F238E27FC236}">
                <a16:creationId xmlns:a16="http://schemas.microsoft.com/office/drawing/2014/main" id="{770468D1-10AB-4E0D-B8B5-6E6016244B93}"/>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3" name="Rectangle 2">
            <a:extLst>
              <a:ext uri="{FF2B5EF4-FFF2-40B4-BE49-F238E27FC236}">
                <a16:creationId xmlns:a16="http://schemas.microsoft.com/office/drawing/2014/main" id="{C1CE836E-75D8-464D-967F-0C75CC6A4C9D}"/>
              </a:ext>
            </a:extLst>
          </p:cNvPr>
          <p:cNvSpPr>
            <a:spLocks noGrp="1" noChangeArrowheads="1"/>
          </p:cNvSpPr>
          <p:nvPr>
            <p:ph type="title"/>
          </p:nvPr>
        </p:nvSpPr>
        <p:spPr>
          <a:xfrm>
            <a:off x="251520" y="476672"/>
            <a:ext cx="8637588" cy="762000"/>
          </a:xfrm>
        </p:spPr>
        <p:txBody>
          <a:bodyPr/>
          <a:lstStyle/>
          <a:p>
            <a:pPr algn="ctr" eaLnBrk="1" fontAlgn="auto" hangingPunct="1">
              <a:spcAft>
                <a:spcPts val="0"/>
              </a:spcAft>
              <a:defRPr/>
            </a:pPr>
            <a:r>
              <a:rPr lang="es-ES" dirty="0">
                <a:solidFill>
                  <a:srgbClr val="0070C0"/>
                </a:solidFill>
                <a:latin typeface="Lucida Sans" pitchFamily="34" charset="0"/>
              </a:rPr>
              <a:t>ORGANITZACIÓ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F6A12D-65E8-41D0-8B2C-0CD681AD7070}"/>
              </a:ext>
            </a:extLst>
          </p:cNvPr>
          <p:cNvSpPr>
            <a:spLocks noGrp="1" noChangeArrowheads="1"/>
          </p:cNvSpPr>
          <p:nvPr>
            <p:ph type="title"/>
          </p:nvPr>
        </p:nvSpPr>
        <p:spPr>
          <a:xfrm>
            <a:off x="251520" y="188640"/>
            <a:ext cx="8637588" cy="1431925"/>
          </a:xfrm>
        </p:spPr>
        <p:txBody>
          <a:bodyPr/>
          <a:lstStyle/>
          <a:p>
            <a:pPr algn="ctr" eaLnBrk="1" fontAlgn="auto" hangingPunct="1">
              <a:spcAft>
                <a:spcPts val="0"/>
              </a:spcAft>
              <a:defRPr/>
            </a:pPr>
            <a:r>
              <a:rPr lang="es-ES" dirty="0">
                <a:solidFill>
                  <a:srgbClr val="0070C0"/>
                </a:solidFill>
                <a:effectLst>
                  <a:outerShdw blurRad="38100" dist="38100" dir="2700000" algn="tl">
                    <a:srgbClr val="000000">
                      <a:alpha val="43137"/>
                    </a:srgbClr>
                  </a:outerShdw>
                </a:effectLst>
              </a:rPr>
              <a:t>ELS NOSTRES PILARS</a:t>
            </a:r>
          </a:p>
        </p:txBody>
      </p:sp>
      <p:sp>
        <p:nvSpPr>
          <p:cNvPr id="4" name="3 Rectángulo">
            <a:extLst>
              <a:ext uri="{FF2B5EF4-FFF2-40B4-BE49-F238E27FC236}">
                <a16:creationId xmlns:a16="http://schemas.microsoft.com/office/drawing/2014/main" id="{ADCB5733-8DD4-437A-AE44-D633B55EADCE}"/>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aphicFrame>
        <p:nvGraphicFramePr>
          <p:cNvPr id="5" name="4 Diagrama">
            <a:extLst>
              <a:ext uri="{FF2B5EF4-FFF2-40B4-BE49-F238E27FC236}">
                <a16:creationId xmlns:a16="http://schemas.microsoft.com/office/drawing/2014/main" id="{DE16A0C4-C0F6-453A-9D1C-F3029AE54E75}"/>
              </a:ext>
            </a:extLst>
          </p:cNvPr>
          <p:cNvGraphicFramePr/>
          <p:nvPr/>
        </p:nvGraphicFramePr>
        <p:xfrm>
          <a:off x="1341165" y="1487959"/>
          <a:ext cx="676875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CDC2FB9C-5F34-42EB-A53D-CD420F0EA0B0}"/>
                                            </p:graphicEl>
                                          </p:spTgt>
                                        </p:tgtEl>
                                        <p:attrNameLst>
                                          <p:attrName>style.visibility</p:attrName>
                                        </p:attrNameLst>
                                      </p:cBhvr>
                                      <p:to>
                                        <p:strVal val="visible"/>
                                      </p:to>
                                    </p:set>
                                    <p:animEffect transition="in" filter="wipe(down)">
                                      <p:cBhvr>
                                        <p:cTn id="7" dur="500"/>
                                        <p:tgtEl>
                                          <p:spTgt spid="5">
                                            <p:graphicEl>
                                              <a:dgm id="{CDC2FB9C-5F34-42EB-A53D-CD420F0EA0B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9E63C864-6649-4B6B-BDED-6384E06754D4}"/>
                                            </p:graphicEl>
                                          </p:spTgt>
                                        </p:tgtEl>
                                        <p:attrNameLst>
                                          <p:attrName>style.visibility</p:attrName>
                                        </p:attrNameLst>
                                      </p:cBhvr>
                                      <p:to>
                                        <p:strVal val="visible"/>
                                      </p:to>
                                    </p:set>
                                    <p:animEffect transition="in" filter="wipe(down)">
                                      <p:cBhvr>
                                        <p:cTn id="10" dur="500"/>
                                        <p:tgtEl>
                                          <p:spTgt spid="5">
                                            <p:graphicEl>
                                              <a:dgm id="{9E63C864-6649-4B6B-BDED-6384E06754D4}"/>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FC0F3DA4-24F6-4AB0-9343-EB131C8C2BB8}"/>
                                            </p:graphicEl>
                                          </p:spTgt>
                                        </p:tgtEl>
                                        <p:attrNameLst>
                                          <p:attrName>style.visibility</p:attrName>
                                        </p:attrNameLst>
                                      </p:cBhvr>
                                      <p:to>
                                        <p:strVal val="visible"/>
                                      </p:to>
                                    </p:set>
                                    <p:animEffect transition="in" filter="wipe(down)">
                                      <p:cBhvr>
                                        <p:cTn id="13" dur="500"/>
                                        <p:tgtEl>
                                          <p:spTgt spid="5">
                                            <p:graphicEl>
                                              <a:dgm id="{FC0F3DA4-24F6-4AB0-9343-EB131C8C2BB8}"/>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0F58F065-91DC-4228-A9D5-E57F1BEDD67D}"/>
                                            </p:graphicEl>
                                          </p:spTgt>
                                        </p:tgtEl>
                                        <p:attrNameLst>
                                          <p:attrName>style.visibility</p:attrName>
                                        </p:attrNameLst>
                                      </p:cBhvr>
                                      <p:to>
                                        <p:strVal val="visible"/>
                                      </p:to>
                                    </p:set>
                                    <p:animEffect transition="in" filter="wipe(down)">
                                      <p:cBhvr>
                                        <p:cTn id="16" dur="500"/>
                                        <p:tgtEl>
                                          <p:spTgt spid="5">
                                            <p:graphicEl>
                                              <a:dgm id="{0F58F065-91DC-4228-A9D5-E57F1BEDD67D}"/>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44672D54-F7B0-467E-840F-A734103B7054}"/>
                                            </p:graphicEl>
                                          </p:spTgt>
                                        </p:tgtEl>
                                        <p:attrNameLst>
                                          <p:attrName>style.visibility</p:attrName>
                                        </p:attrNameLst>
                                      </p:cBhvr>
                                      <p:to>
                                        <p:strVal val="visible"/>
                                      </p:to>
                                    </p:set>
                                    <p:animEffect transition="in" filter="wipe(down)">
                                      <p:cBhvr>
                                        <p:cTn id="19" dur="500"/>
                                        <p:tgtEl>
                                          <p:spTgt spid="5">
                                            <p:graphicEl>
                                              <a:dgm id="{44672D54-F7B0-467E-840F-A734103B7054}"/>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F3DCCC5E-DB4C-48DE-8A6F-A27F27955027}"/>
                                            </p:graphicEl>
                                          </p:spTgt>
                                        </p:tgtEl>
                                        <p:attrNameLst>
                                          <p:attrName>style.visibility</p:attrName>
                                        </p:attrNameLst>
                                      </p:cBhvr>
                                      <p:to>
                                        <p:strVal val="visible"/>
                                      </p:to>
                                    </p:set>
                                    <p:animEffect transition="in" filter="wipe(down)">
                                      <p:cBhvr>
                                        <p:cTn id="22" dur="500"/>
                                        <p:tgtEl>
                                          <p:spTgt spid="5">
                                            <p:graphicEl>
                                              <a:dgm id="{F3DCCC5E-DB4C-48DE-8A6F-A27F27955027}"/>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graphicEl>
                                              <a:dgm id="{792282E0-65AF-4178-89DA-D6DA02DFF9E5}"/>
                                            </p:graphicEl>
                                          </p:spTgt>
                                        </p:tgtEl>
                                        <p:attrNameLst>
                                          <p:attrName>style.visibility</p:attrName>
                                        </p:attrNameLst>
                                      </p:cBhvr>
                                      <p:to>
                                        <p:strVal val="visible"/>
                                      </p:to>
                                    </p:set>
                                    <p:animEffect transition="in" filter="wipe(down)">
                                      <p:cBhvr>
                                        <p:cTn id="25" dur="500"/>
                                        <p:tgtEl>
                                          <p:spTgt spid="5">
                                            <p:graphicEl>
                                              <a:dgm id="{792282E0-65AF-4178-89DA-D6DA02DFF9E5}"/>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graphicEl>
                                              <a:dgm id="{D4323F08-72B1-450B-A0F0-58C28DFB7D3A}"/>
                                            </p:graphicEl>
                                          </p:spTgt>
                                        </p:tgtEl>
                                        <p:attrNameLst>
                                          <p:attrName>style.visibility</p:attrName>
                                        </p:attrNameLst>
                                      </p:cBhvr>
                                      <p:to>
                                        <p:strVal val="visible"/>
                                      </p:to>
                                    </p:set>
                                    <p:animEffect transition="in" filter="wipe(down)">
                                      <p:cBhvr>
                                        <p:cTn id="28" dur="500"/>
                                        <p:tgtEl>
                                          <p:spTgt spid="5">
                                            <p:graphicEl>
                                              <a:dgm id="{D4323F08-72B1-450B-A0F0-58C28DFB7D3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7B3C3FC4-54A4-409A-B43B-368F9237B1DB}"/>
                                            </p:graphicEl>
                                          </p:spTgt>
                                        </p:tgtEl>
                                        <p:attrNameLst>
                                          <p:attrName>style.visibility</p:attrName>
                                        </p:attrNameLst>
                                      </p:cBhvr>
                                      <p:to>
                                        <p:strVal val="visible"/>
                                      </p:to>
                                    </p:set>
                                    <p:animEffect transition="in" filter="wipe(down)">
                                      <p:cBhvr>
                                        <p:cTn id="31" dur="500"/>
                                        <p:tgtEl>
                                          <p:spTgt spid="5">
                                            <p:graphicEl>
                                              <a:dgm id="{7B3C3FC4-54A4-409A-B43B-368F9237B1DB}"/>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F252C179-2109-44E8-BAEB-6232EB40C5B9}"/>
                                            </p:graphicEl>
                                          </p:spTgt>
                                        </p:tgtEl>
                                        <p:attrNameLst>
                                          <p:attrName>style.visibility</p:attrName>
                                        </p:attrNameLst>
                                      </p:cBhvr>
                                      <p:to>
                                        <p:strVal val="visible"/>
                                      </p:to>
                                    </p:set>
                                    <p:animEffect transition="in" filter="wipe(down)">
                                      <p:cBhvr>
                                        <p:cTn id="34" dur="500"/>
                                        <p:tgtEl>
                                          <p:spTgt spid="5">
                                            <p:graphicEl>
                                              <a:dgm id="{F252C179-2109-44E8-BAEB-6232EB40C5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01DBDD9-87DD-4521-B431-6AFA7A04FE4B}"/>
              </a:ext>
            </a:extLst>
          </p:cNvPr>
          <p:cNvSpPr>
            <a:spLocks noGrp="1" noChangeArrowheads="1"/>
          </p:cNvSpPr>
          <p:nvPr>
            <p:ph type="title"/>
          </p:nvPr>
        </p:nvSpPr>
        <p:spPr>
          <a:xfrm>
            <a:off x="506412" y="404664"/>
            <a:ext cx="8637588" cy="836747"/>
          </a:xfrm>
        </p:spPr>
        <p:txBody>
          <a:bodyPr/>
          <a:lstStyle/>
          <a:p>
            <a:pPr algn="ctr" eaLnBrk="1" fontAlgn="auto" hangingPunct="1">
              <a:spcAft>
                <a:spcPts val="0"/>
              </a:spcAft>
              <a:defRPr/>
            </a:pPr>
            <a:r>
              <a:rPr lang="es-ES" dirty="0">
                <a:solidFill>
                  <a:srgbClr val="0070C0"/>
                </a:solidFill>
                <a:effectLst>
                  <a:outerShdw blurRad="38100" dist="38100" dir="2700000" algn="tl">
                    <a:srgbClr val="000000">
                      <a:alpha val="43137"/>
                    </a:srgbClr>
                  </a:outerShdw>
                </a:effectLst>
              </a:rPr>
              <a:t>RESUM TEMPORADA 2019-2020</a:t>
            </a:r>
            <a:endParaRPr lang="es-ES" sz="2000" dirty="0">
              <a:solidFill>
                <a:srgbClr val="0070C0"/>
              </a:solidFill>
              <a:effectLst/>
            </a:endParaRPr>
          </a:p>
        </p:txBody>
      </p:sp>
      <p:sp>
        <p:nvSpPr>
          <p:cNvPr id="4" name="3 Rectángulo">
            <a:extLst>
              <a:ext uri="{FF2B5EF4-FFF2-40B4-BE49-F238E27FC236}">
                <a16:creationId xmlns:a16="http://schemas.microsoft.com/office/drawing/2014/main" id="{B3531896-7523-4B11-9458-8950E4628CAF}"/>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aphicFrame>
        <p:nvGraphicFramePr>
          <p:cNvPr id="5" name="4 Diagrama">
            <a:extLst>
              <a:ext uri="{FF2B5EF4-FFF2-40B4-BE49-F238E27FC236}">
                <a16:creationId xmlns:a16="http://schemas.microsoft.com/office/drawing/2014/main" id="{09D20902-C8F6-4B24-856B-64811E2EAEC5}"/>
              </a:ext>
            </a:extLst>
          </p:cNvPr>
          <p:cNvGraphicFramePr/>
          <p:nvPr>
            <p:extLst>
              <p:ext uri="{D42A27DB-BD31-4B8C-83A1-F6EECF244321}">
                <p14:modId xmlns:p14="http://schemas.microsoft.com/office/powerpoint/2010/main" val="2558645815"/>
              </p:ext>
            </p:extLst>
          </p:nvPr>
        </p:nvGraphicFramePr>
        <p:xfrm>
          <a:off x="714348" y="1285860"/>
          <a:ext cx="799288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Rectangle 2">
            <a:extLst>
              <a:ext uri="{FF2B5EF4-FFF2-40B4-BE49-F238E27FC236}">
                <a16:creationId xmlns:a16="http://schemas.microsoft.com/office/drawing/2014/main" id="{C1382D89-1CE5-4439-B2FD-753F2905BC5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s-ES" altLang="ca-E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01DBDD9-87DD-4521-B431-6AFA7A04FE4B}"/>
              </a:ext>
            </a:extLst>
          </p:cNvPr>
          <p:cNvSpPr>
            <a:spLocks noGrp="1" noChangeArrowheads="1"/>
          </p:cNvSpPr>
          <p:nvPr>
            <p:ph type="title"/>
          </p:nvPr>
        </p:nvSpPr>
        <p:spPr>
          <a:xfrm>
            <a:off x="506412" y="404664"/>
            <a:ext cx="8637588" cy="1431925"/>
          </a:xfrm>
        </p:spPr>
        <p:txBody>
          <a:bodyPr/>
          <a:lstStyle/>
          <a:p>
            <a:pPr algn="ctr" eaLnBrk="1" fontAlgn="auto" hangingPunct="1">
              <a:spcAft>
                <a:spcPts val="0"/>
              </a:spcAft>
              <a:defRPr/>
            </a:pPr>
            <a:br>
              <a:rPr lang="es-ES" b="0" dirty="0">
                <a:solidFill>
                  <a:srgbClr val="0070C0"/>
                </a:solidFill>
                <a:effectLst/>
              </a:rPr>
            </a:br>
            <a:endParaRPr lang="es-ES" sz="2000" dirty="0">
              <a:solidFill>
                <a:srgbClr val="0070C0"/>
              </a:solidFill>
              <a:effectLst/>
            </a:endParaRPr>
          </a:p>
        </p:txBody>
      </p:sp>
      <p:sp>
        <p:nvSpPr>
          <p:cNvPr id="4" name="3 Rectángulo">
            <a:extLst>
              <a:ext uri="{FF2B5EF4-FFF2-40B4-BE49-F238E27FC236}">
                <a16:creationId xmlns:a16="http://schemas.microsoft.com/office/drawing/2014/main" id="{B3531896-7523-4B11-9458-8950E4628CAF}"/>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aphicFrame>
        <p:nvGraphicFramePr>
          <p:cNvPr id="5" name="4 Diagrama">
            <a:extLst>
              <a:ext uri="{FF2B5EF4-FFF2-40B4-BE49-F238E27FC236}">
                <a16:creationId xmlns:a16="http://schemas.microsoft.com/office/drawing/2014/main" id="{09D20902-C8F6-4B24-856B-64811E2EAEC5}"/>
              </a:ext>
            </a:extLst>
          </p:cNvPr>
          <p:cNvGraphicFramePr/>
          <p:nvPr>
            <p:extLst>
              <p:ext uri="{D42A27DB-BD31-4B8C-83A1-F6EECF244321}">
                <p14:modId xmlns:p14="http://schemas.microsoft.com/office/powerpoint/2010/main" val="1760354013"/>
              </p:ext>
            </p:extLst>
          </p:nvPr>
        </p:nvGraphicFramePr>
        <p:xfrm>
          <a:off x="714348" y="1285860"/>
          <a:ext cx="799288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Rectangle 2">
            <a:extLst>
              <a:ext uri="{FF2B5EF4-FFF2-40B4-BE49-F238E27FC236}">
                <a16:creationId xmlns:a16="http://schemas.microsoft.com/office/drawing/2014/main" id="{C1382D89-1CE5-4439-B2FD-753F2905BC5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s-ES" altLang="ca-ES" sz="2400">
              <a:latin typeface="Times New Roman" panose="02020603050405020304" pitchFamily="18" charset="0"/>
            </a:endParaRPr>
          </a:p>
        </p:txBody>
      </p:sp>
      <p:sp>
        <p:nvSpPr>
          <p:cNvPr id="6" name="Rectangle 2">
            <a:extLst>
              <a:ext uri="{FF2B5EF4-FFF2-40B4-BE49-F238E27FC236}">
                <a16:creationId xmlns:a16="http://schemas.microsoft.com/office/drawing/2014/main" id="{D70CD93F-4F26-4507-A0F7-297D77C80734}"/>
              </a:ext>
            </a:extLst>
          </p:cNvPr>
          <p:cNvSpPr txBox="1">
            <a:spLocks noChangeArrowheads="1"/>
          </p:cNvSpPr>
          <p:nvPr/>
        </p:nvSpPr>
        <p:spPr>
          <a:xfrm>
            <a:off x="506412" y="404664"/>
            <a:ext cx="8637588" cy="83674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ES">
                <a:solidFill>
                  <a:srgbClr val="0070C0"/>
                </a:solidFill>
                <a:effectLst>
                  <a:outerShdw blurRad="38100" dist="38100" dir="2700000" algn="tl">
                    <a:srgbClr val="000000">
                      <a:alpha val="43137"/>
                    </a:srgbClr>
                  </a:outerShdw>
                </a:effectLst>
              </a:rPr>
              <a:t>RESUM TEMPORADA 2019-2020</a:t>
            </a:r>
            <a:endParaRPr lang="es-ES" sz="2000" dirty="0">
              <a:solidFill>
                <a:srgbClr val="0070C0"/>
              </a:solidFill>
            </a:endParaRPr>
          </a:p>
        </p:txBody>
      </p:sp>
    </p:spTree>
    <p:extLst>
      <p:ext uri="{BB962C8B-B14F-4D97-AF65-F5344CB8AC3E}">
        <p14:creationId xmlns:p14="http://schemas.microsoft.com/office/powerpoint/2010/main" val="149029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4ABE5AA8-DEFE-475D-92C4-C335DB81ED90}"/>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AutoShape 15">
            <a:extLst>
              <a:ext uri="{FF2B5EF4-FFF2-40B4-BE49-F238E27FC236}">
                <a16:creationId xmlns:a16="http://schemas.microsoft.com/office/drawing/2014/main" id="{E6B2812E-0D2A-4DB5-9212-D9CE235C45C6}"/>
              </a:ext>
            </a:extLst>
          </p:cNvPr>
          <p:cNvSpPr>
            <a:spLocks noChangeArrowheads="1"/>
          </p:cNvSpPr>
          <p:nvPr/>
        </p:nvSpPr>
        <p:spPr bwMode="auto">
          <a:xfrm>
            <a:off x="250825" y="2781300"/>
            <a:ext cx="8642350" cy="727075"/>
          </a:xfrm>
          <a:prstGeom prst="roundRect">
            <a:avLst>
              <a:gd name="adj" fmla="val 16667"/>
            </a:avLst>
          </a:prstGeom>
          <a:solidFill>
            <a:schemeClr val="accent1"/>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INICIACIÓ EN LES HABILITATS I TÈCNIQUES BÀSIQUES PER A LA </a:t>
            </a:r>
          </a:p>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PRÁCTICA DE L’ESPORT i DEL FUTBOL, EN PARTICULAR, EN EDATS PRIMERENQUES</a:t>
            </a:r>
            <a:r>
              <a:rPr lang="es-ES" altLang="ca-ES" sz="1800">
                <a:solidFill>
                  <a:schemeClr val="bg1"/>
                </a:solidFill>
                <a:latin typeface="Times New Roman" panose="02020603050405020304" pitchFamily="18" charset="0"/>
              </a:rPr>
              <a:t>.</a:t>
            </a:r>
          </a:p>
        </p:txBody>
      </p:sp>
      <p:sp>
        <p:nvSpPr>
          <p:cNvPr id="17" name="16 Rectángulo">
            <a:extLst>
              <a:ext uri="{FF2B5EF4-FFF2-40B4-BE49-F238E27FC236}">
                <a16:creationId xmlns:a16="http://schemas.microsoft.com/office/drawing/2014/main" id="{8D9196C8-B94A-4B3A-8F78-ED8E0D45D215}"/>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Rectangle 2">
            <a:extLst>
              <a:ext uri="{FF2B5EF4-FFF2-40B4-BE49-F238E27FC236}">
                <a16:creationId xmlns:a16="http://schemas.microsoft.com/office/drawing/2014/main" id="{0C08A41F-3D33-49DA-A7C3-CFE4CA56699C}"/>
              </a:ext>
            </a:extLst>
          </p:cNvPr>
          <p:cNvSpPr>
            <a:spLocks noGrp="1" noChangeArrowheads="1"/>
          </p:cNvSpPr>
          <p:nvPr>
            <p:ph type="title"/>
          </p:nvPr>
        </p:nvSpPr>
        <p:spPr>
          <a:xfrm>
            <a:off x="439737" y="184083"/>
            <a:ext cx="8229600" cy="1008112"/>
          </a:xfrm>
        </p:spPr>
        <p:txBody>
          <a:bodyPr>
            <a:normAutofit fontScale="90000"/>
          </a:bodyPr>
          <a:lstStyle/>
          <a:p>
            <a:pPr algn="ctr" eaLnBrk="1" fontAlgn="auto" hangingPunct="1">
              <a:spcAft>
                <a:spcPts val="0"/>
              </a:spcAft>
              <a:defRPr/>
            </a:pPr>
            <a:r>
              <a:rPr lang="es-ES" dirty="0">
                <a:solidFill>
                  <a:srgbClr val="0070C0"/>
                </a:solidFill>
                <a:latin typeface="Lucida Sans" pitchFamily="34" charset="0"/>
              </a:rPr>
              <a:t>OBJECTIUS </a:t>
            </a:r>
            <a:br>
              <a:rPr lang="es-ES" dirty="0">
                <a:solidFill>
                  <a:srgbClr val="0070C0"/>
                </a:solidFill>
                <a:latin typeface="Lucida Sans" pitchFamily="34" charset="0"/>
              </a:rPr>
            </a:br>
            <a:r>
              <a:rPr lang="es-ES" sz="2200" dirty="0">
                <a:solidFill>
                  <a:srgbClr val="0070C0"/>
                </a:solidFill>
                <a:latin typeface="Lucida Sans" pitchFamily="34" charset="0"/>
              </a:rPr>
              <a:t>del Programa Futbol Mini, per a </a:t>
            </a:r>
            <a:r>
              <a:rPr lang="es-ES" sz="2200" dirty="0" err="1">
                <a:solidFill>
                  <a:srgbClr val="0070C0"/>
                </a:solidFill>
                <a:latin typeface="Lucida Sans" pitchFamily="34" charset="0"/>
              </a:rPr>
              <a:t>nens</a:t>
            </a:r>
            <a:r>
              <a:rPr lang="es-ES" sz="2200" dirty="0">
                <a:solidFill>
                  <a:srgbClr val="0070C0"/>
                </a:solidFill>
                <a:latin typeface="Lucida Sans" pitchFamily="34" charset="0"/>
              </a:rPr>
              <a:t> i nenes de P4-P5 i 1r-2n</a:t>
            </a:r>
          </a:p>
        </p:txBody>
      </p:sp>
      <p:sp>
        <p:nvSpPr>
          <p:cNvPr id="9" name="AutoShape 15">
            <a:extLst>
              <a:ext uri="{FF2B5EF4-FFF2-40B4-BE49-F238E27FC236}">
                <a16:creationId xmlns:a16="http://schemas.microsoft.com/office/drawing/2014/main" id="{246C4E0C-5149-425B-BEA3-465CA5FB669F}"/>
              </a:ext>
            </a:extLst>
          </p:cNvPr>
          <p:cNvSpPr>
            <a:spLocks noChangeArrowheads="1"/>
          </p:cNvSpPr>
          <p:nvPr/>
        </p:nvSpPr>
        <p:spPr bwMode="auto">
          <a:xfrm>
            <a:off x="250825" y="1773238"/>
            <a:ext cx="8642350" cy="727075"/>
          </a:xfrm>
          <a:prstGeom prst="roundRect">
            <a:avLst>
              <a:gd name="adj" fmla="val 16667"/>
            </a:avLst>
          </a:prstGeom>
          <a:solidFill>
            <a:schemeClr val="accent1"/>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PARTICIPACIÓ EN UN MODEL D’ESPORT D’EQUIP, APRENENT UNES REGLES  </a:t>
            </a:r>
          </a:p>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DE JOC, MÉS ADAPTADES A LES EDATS DELS PARTICIPANTS</a:t>
            </a:r>
          </a:p>
        </p:txBody>
      </p:sp>
      <p:sp>
        <p:nvSpPr>
          <p:cNvPr id="10" name="AutoShape 15">
            <a:extLst>
              <a:ext uri="{FF2B5EF4-FFF2-40B4-BE49-F238E27FC236}">
                <a16:creationId xmlns:a16="http://schemas.microsoft.com/office/drawing/2014/main" id="{6608370D-183D-4FE9-89C6-658D6E9065B6}"/>
              </a:ext>
            </a:extLst>
          </p:cNvPr>
          <p:cNvSpPr>
            <a:spLocks noChangeArrowheads="1"/>
          </p:cNvSpPr>
          <p:nvPr/>
        </p:nvSpPr>
        <p:spPr bwMode="auto">
          <a:xfrm>
            <a:off x="250825" y="4797425"/>
            <a:ext cx="8642350" cy="727075"/>
          </a:xfrm>
          <a:prstGeom prst="roundRect">
            <a:avLst>
              <a:gd name="adj" fmla="val 16667"/>
            </a:avLst>
          </a:prstGeom>
          <a:solidFill>
            <a:schemeClr val="accent1"/>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APRENENTATGE DELS HÀBITS SALUDABLES A L’ESPORT:</a:t>
            </a:r>
          </a:p>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ESCALFAMENT, DESCANS, HIDRATACIÓ, ESTIRAMENTS,… </a:t>
            </a:r>
          </a:p>
        </p:txBody>
      </p:sp>
      <p:sp>
        <p:nvSpPr>
          <p:cNvPr id="11" name="AutoShape 15">
            <a:extLst>
              <a:ext uri="{FF2B5EF4-FFF2-40B4-BE49-F238E27FC236}">
                <a16:creationId xmlns:a16="http://schemas.microsoft.com/office/drawing/2014/main" id="{7BC5A310-E891-463E-8C8C-3D345AE2F31C}"/>
              </a:ext>
            </a:extLst>
          </p:cNvPr>
          <p:cNvSpPr>
            <a:spLocks noChangeArrowheads="1"/>
          </p:cNvSpPr>
          <p:nvPr/>
        </p:nvSpPr>
        <p:spPr bwMode="auto">
          <a:xfrm>
            <a:off x="214313" y="3786188"/>
            <a:ext cx="8642350" cy="727075"/>
          </a:xfrm>
          <a:prstGeom prst="roundRect">
            <a:avLst>
              <a:gd name="adj" fmla="val 16667"/>
            </a:avLst>
          </a:prstGeom>
          <a:solidFill>
            <a:schemeClr val="accent1"/>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FOMENT DE LA PRÀCTICA DELS VALORS DE L’ESPORT:</a:t>
            </a:r>
          </a:p>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RESPECTE, COMPANYERISME, COL·LABORACIÓ, TOLERÀNCIA…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5E416E9-D5B7-4A97-9F82-49892E4B1CA6}"/>
              </a:ext>
            </a:extLst>
          </p:cNvPr>
          <p:cNvSpPr>
            <a:spLocks noGrp="1" noChangeArrowheads="1"/>
          </p:cNvSpPr>
          <p:nvPr>
            <p:ph type="title"/>
          </p:nvPr>
        </p:nvSpPr>
        <p:spPr>
          <a:xfrm>
            <a:off x="253206" y="0"/>
            <a:ext cx="8637588" cy="1431925"/>
          </a:xfrm>
        </p:spPr>
        <p:txBody>
          <a:bodyPr/>
          <a:lstStyle/>
          <a:p>
            <a:pPr algn="ctr" eaLnBrk="1" fontAlgn="auto" hangingPunct="1">
              <a:spcAft>
                <a:spcPts val="0"/>
              </a:spcAft>
              <a:defRPr/>
            </a:pPr>
            <a:r>
              <a:rPr lang="es-ES" dirty="0">
                <a:solidFill>
                  <a:srgbClr val="0070C0"/>
                </a:solidFill>
                <a:effectLst>
                  <a:outerShdw blurRad="38100" dist="38100" dir="2700000" algn="tl">
                    <a:srgbClr val="000000">
                      <a:alpha val="43137"/>
                    </a:srgbClr>
                  </a:outerShdw>
                </a:effectLst>
              </a:rPr>
              <a:t>PROGRESSIÓ</a:t>
            </a:r>
            <a:br>
              <a:rPr lang="es-ES" dirty="0">
                <a:solidFill>
                  <a:srgbClr val="0070C0"/>
                </a:solidFill>
                <a:effectLst/>
              </a:rPr>
            </a:br>
            <a:r>
              <a:rPr lang="es-ES" sz="2200" dirty="0" err="1">
                <a:solidFill>
                  <a:srgbClr val="0070C0"/>
                </a:solidFill>
                <a:latin typeface="Lucida Sans" pitchFamily="34" charset="0"/>
              </a:rPr>
              <a:t>respectant</a:t>
            </a:r>
            <a:r>
              <a:rPr lang="es-ES" sz="2200" dirty="0">
                <a:solidFill>
                  <a:srgbClr val="0070C0"/>
                </a:solidFill>
                <a:latin typeface="Lucida Sans" pitchFamily="34" charset="0"/>
              </a:rPr>
              <a:t> </a:t>
            </a:r>
            <a:r>
              <a:rPr lang="es-ES" sz="2200" dirty="0" err="1">
                <a:solidFill>
                  <a:srgbClr val="0070C0"/>
                </a:solidFill>
                <a:latin typeface="Lucida Sans" pitchFamily="34" charset="0"/>
              </a:rPr>
              <a:t>creixement</a:t>
            </a:r>
            <a:r>
              <a:rPr lang="es-ES" sz="2200" dirty="0">
                <a:solidFill>
                  <a:srgbClr val="0070C0"/>
                </a:solidFill>
                <a:latin typeface="Lucida Sans" pitchFamily="34" charset="0"/>
              </a:rPr>
              <a:t> </a:t>
            </a:r>
            <a:r>
              <a:rPr lang="es-ES" sz="2200" dirty="0" err="1">
                <a:solidFill>
                  <a:srgbClr val="0070C0"/>
                </a:solidFill>
                <a:latin typeface="Lucida Sans" pitchFamily="34" charset="0"/>
              </a:rPr>
              <a:t>físic</a:t>
            </a:r>
            <a:r>
              <a:rPr lang="es-ES" sz="2200" dirty="0">
                <a:solidFill>
                  <a:srgbClr val="0070C0"/>
                </a:solidFill>
                <a:latin typeface="Lucida Sans" pitchFamily="34" charset="0"/>
              </a:rPr>
              <a:t> i </a:t>
            </a:r>
            <a:r>
              <a:rPr lang="es-ES" sz="2200" dirty="0" err="1">
                <a:solidFill>
                  <a:srgbClr val="0070C0"/>
                </a:solidFill>
                <a:latin typeface="Lucida Sans" pitchFamily="34" charset="0"/>
              </a:rPr>
              <a:t>cognitiu</a:t>
            </a:r>
            <a:r>
              <a:rPr lang="es-ES" sz="2200" dirty="0">
                <a:solidFill>
                  <a:srgbClr val="0070C0"/>
                </a:solidFill>
                <a:latin typeface="Lucida Sans" pitchFamily="34" charset="0"/>
              </a:rPr>
              <a:t> per a P4-P5 i 1r-2n</a:t>
            </a:r>
            <a:endParaRPr lang="es-ES" sz="2200" dirty="0">
              <a:solidFill>
                <a:srgbClr val="0070C0"/>
              </a:solidFill>
              <a:effectLst/>
            </a:endParaRPr>
          </a:p>
        </p:txBody>
      </p:sp>
      <p:sp>
        <p:nvSpPr>
          <p:cNvPr id="4" name="3 Rectángulo">
            <a:extLst>
              <a:ext uri="{FF2B5EF4-FFF2-40B4-BE49-F238E27FC236}">
                <a16:creationId xmlns:a16="http://schemas.microsoft.com/office/drawing/2014/main" id="{A19A5C4A-A07A-424F-99F3-B17347B13D35}"/>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aphicFrame>
        <p:nvGraphicFramePr>
          <p:cNvPr id="2" name="1 Diagrama">
            <a:extLst>
              <a:ext uri="{FF2B5EF4-FFF2-40B4-BE49-F238E27FC236}">
                <a16:creationId xmlns:a16="http://schemas.microsoft.com/office/drawing/2014/main" id="{CD585BED-9220-49E0-9959-8B49F33D524D}"/>
              </a:ext>
            </a:extLst>
          </p:cNvPr>
          <p:cNvGraphicFramePr/>
          <p:nvPr/>
        </p:nvGraphicFramePr>
        <p:xfrm>
          <a:off x="539552" y="1628800"/>
          <a:ext cx="6096000"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AutoShape 17">
            <a:extLst>
              <a:ext uri="{FF2B5EF4-FFF2-40B4-BE49-F238E27FC236}">
                <a16:creationId xmlns:a16="http://schemas.microsoft.com/office/drawing/2014/main" id="{0F691376-4D27-4D77-8BDD-7FB6C3CBF332}"/>
              </a:ext>
            </a:extLst>
          </p:cNvPr>
          <p:cNvSpPr>
            <a:spLocks noChangeArrowheads="1"/>
          </p:cNvSpPr>
          <p:nvPr/>
        </p:nvSpPr>
        <p:spPr bwMode="auto">
          <a:xfrm>
            <a:off x="5435600" y="1844675"/>
            <a:ext cx="3352800" cy="647700"/>
          </a:xfrm>
          <a:prstGeom prst="roundRect">
            <a:avLst>
              <a:gd name="adj" fmla="val 19116"/>
            </a:avLst>
          </a:prstGeom>
          <a:solidFill>
            <a:srgbClr val="00B0F0"/>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LLIGA PREBENJAMÍ</a:t>
            </a:r>
          </a:p>
        </p:txBody>
      </p:sp>
      <p:sp>
        <p:nvSpPr>
          <p:cNvPr id="15366" name="AutoShape 17">
            <a:extLst>
              <a:ext uri="{FF2B5EF4-FFF2-40B4-BE49-F238E27FC236}">
                <a16:creationId xmlns:a16="http://schemas.microsoft.com/office/drawing/2014/main" id="{667DDD8B-94DC-4CDC-9A17-8EFC4C72E54A}"/>
              </a:ext>
            </a:extLst>
          </p:cNvPr>
          <p:cNvSpPr>
            <a:spLocks noChangeArrowheads="1"/>
          </p:cNvSpPr>
          <p:nvPr/>
        </p:nvSpPr>
        <p:spPr bwMode="auto">
          <a:xfrm>
            <a:off x="5795963" y="3213100"/>
            <a:ext cx="2992437" cy="647700"/>
          </a:xfrm>
          <a:prstGeom prst="roundRect">
            <a:avLst>
              <a:gd name="adj" fmla="val 19116"/>
            </a:avLst>
          </a:prstGeom>
          <a:solidFill>
            <a:srgbClr val="00B0F0"/>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LLIGA P4-P5</a:t>
            </a:r>
          </a:p>
          <a:p>
            <a:pPr algn="ctr"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2n – 3r TRIMESTRE</a:t>
            </a:r>
          </a:p>
        </p:txBody>
      </p:sp>
      <p:sp>
        <p:nvSpPr>
          <p:cNvPr id="15367" name="AutoShape 17">
            <a:extLst>
              <a:ext uri="{FF2B5EF4-FFF2-40B4-BE49-F238E27FC236}">
                <a16:creationId xmlns:a16="http://schemas.microsoft.com/office/drawing/2014/main" id="{D3CD33DD-19B2-4732-8A1E-CFACE49DC93D}"/>
              </a:ext>
            </a:extLst>
          </p:cNvPr>
          <p:cNvSpPr>
            <a:spLocks noChangeArrowheads="1"/>
          </p:cNvSpPr>
          <p:nvPr/>
        </p:nvSpPr>
        <p:spPr bwMode="auto">
          <a:xfrm>
            <a:off x="6227763" y="4652963"/>
            <a:ext cx="2560637" cy="647700"/>
          </a:xfrm>
          <a:prstGeom prst="roundRect">
            <a:avLst>
              <a:gd name="adj" fmla="val 19116"/>
            </a:avLst>
          </a:prstGeom>
          <a:solidFill>
            <a:srgbClr val="00B0F0"/>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LLIGA P4-P5</a:t>
            </a:r>
          </a:p>
          <a:p>
            <a:pPr algn="ctr"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1r – 2n TRIMESTRE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ox(in)">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box(in)">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ox(in)">
                                      <p:cBhvr>
                                        <p:cTn id="1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CB7ACBCC-B3A7-4BF0-BAE6-73C61C365B5E}"/>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AutoShape 15">
            <a:extLst>
              <a:ext uri="{FF2B5EF4-FFF2-40B4-BE49-F238E27FC236}">
                <a16:creationId xmlns:a16="http://schemas.microsoft.com/office/drawing/2014/main" id="{B42C66E8-ACBC-417B-B185-9603145BE5AF}"/>
              </a:ext>
            </a:extLst>
          </p:cNvPr>
          <p:cNvSpPr>
            <a:spLocks noChangeArrowheads="1"/>
          </p:cNvSpPr>
          <p:nvPr/>
        </p:nvSpPr>
        <p:spPr bwMode="auto">
          <a:xfrm>
            <a:off x="250825" y="2781300"/>
            <a:ext cx="8642350" cy="727075"/>
          </a:xfrm>
          <a:prstGeom prst="roundRect">
            <a:avLst>
              <a:gd name="adj" fmla="val 16667"/>
            </a:avLst>
          </a:prstGeom>
          <a:solidFill>
            <a:schemeClr val="accent2">
              <a:lumMod val="75000"/>
            </a:schemeClr>
          </a:solidFill>
          <a:ln w="9525">
            <a:solidFill>
              <a:schemeClr val="bg1"/>
            </a:solidFill>
            <a:round/>
            <a:headEnd/>
            <a:tailEnd/>
          </a:ln>
        </p:spPr>
        <p:txBody>
          <a:bodyPr wrap="none" anchor="ctr"/>
          <a:lstStyle/>
          <a:p>
            <a:pPr algn="ctr" eaLnBrk="1" hangingPunct="1">
              <a:defRPr/>
            </a:pPr>
            <a:r>
              <a:rPr lang="es-ES" sz="2000" dirty="0">
                <a:solidFill>
                  <a:schemeClr val="bg1"/>
                </a:solidFill>
                <a:latin typeface="Tahoma" pitchFamily="34" charset="0"/>
                <a:cs typeface="Tahoma" pitchFamily="34" charset="0"/>
              </a:rPr>
              <a:t>JUGADORS MUTUALITZATS AL CONSELL ESPORTIU TARRAGONÈS (JEEC)</a:t>
            </a:r>
            <a:endParaRPr lang="es-ES" sz="2000" dirty="0">
              <a:solidFill>
                <a:schemeClr val="bg1"/>
              </a:solidFill>
            </a:endParaRPr>
          </a:p>
        </p:txBody>
      </p:sp>
      <p:sp>
        <p:nvSpPr>
          <p:cNvPr id="17" name="16 Rectángulo">
            <a:extLst>
              <a:ext uri="{FF2B5EF4-FFF2-40B4-BE49-F238E27FC236}">
                <a16:creationId xmlns:a16="http://schemas.microsoft.com/office/drawing/2014/main" id="{36B6C3C9-7AA9-433D-AE36-28F2035DBF6A}"/>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Rectangle 2">
            <a:extLst>
              <a:ext uri="{FF2B5EF4-FFF2-40B4-BE49-F238E27FC236}">
                <a16:creationId xmlns:a16="http://schemas.microsoft.com/office/drawing/2014/main" id="{CD0F7008-AE40-4646-B685-89A19D5E006B}"/>
              </a:ext>
            </a:extLst>
          </p:cNvPr>
          <p:cNvSpPr>
            <a:spLocks noGrp="1" noChangeArrowheads="1"/>
          </p:cNvSpPr>
          <p:nvPr>
            <p:ph type="title"/>
          </p:nvPr>
        </p:nvSpPr>
        <p:spPr>
          <a:xfrm>
            <a:off x="467544" y="260648"/>
            <a:ext cx="8229600" cy="1143000"/>
          </a:xfrm>
        </p:spPr>
        <p:txBody>
          <a:bodyPr/>
          <a:lstStyle/>
          <a:p>
            <a:pPr algn="ctr" eaLnBrk="1" fontAlgn="auto" hangingPunct="1">
              <a:spcAft>
                <a:spcPts val="0"/>
              </a:spcAft>
              <a:defRPr/>
            </a:pPr>
            <a:r>
              <a:rPr lang="es-ES" dirty="0">
                <a:solidFill>
                  <a:srgbClr val="0070C0"/>
                </a:solidFill>
                <a:latin typeface="Lucida Sans" pitchFamily="34" charset="0"/>
              </a:rPr>
              <a:t>PARTICIPANTS </a:t>
            </a:r>
          </a:p>
        </p:txBody>
      </p:sp>
      <p:sp>
        <p:nvSpPr>
          <p:cNvPr id="9" name="AutoShape 15">
            <a:extLst>
              <a:ext uri="{FF2B5EF4-FFF2-40B4-BE49-F238E27FC236}">
                <a16:creationId xmlns:a16="http://schemas.microsoft.com/office/drawing/2014/main" id="{801E8356-F816-4B63-8907-29D3759F9D91}"/>
              </a:ext>
            </a:extLst>
          </p:cNvPr>
          <p:cNvSpPr>
            <a:spLocks noChangeArrowheads="1"/>
          </p:cNvSpPr>
          <p:nvPr/>
        </p:nvSpPr>
        <p:spPr bwMode="auto">
          <a:xfrm>
            <a:off x="250825" y="1773238"/>
            <a:ext cx="8642350" cy="727075"/>
          </a:xfrm>
          <a:prstGeom prst="roundRect">
            <a:avLst>
              <a:gd name="adj" fmla="val 16667"/>
            </a:avLst>
          </a:prstGeom>
          <a:solidFill>
            <a:schemeClr val="accent2">
              <a:lumMod val="75000"/>
            </a:schemeClr>
          </a:solidFill>
          <a:ln w="9525">
            <a:solidFill>
              <a:schemeClr val="bg1"/>
            </a:solidFill>
            <a:round/>
            <a:headEnd/>
            <a:tailEnd/>
          </a:ln>
        </p:spPr>
        <p:txBody>
          <a:bodyPr wrap="none" anchor="ctr"/>
          <a:lstStyle/>
          <a:p>
            <a:pPr algn="ctr" eaLnBrk="1" hangingPunct="1">
              <a:defRPr/>
            </a:pPr>
            <a:r>
              <a:rPr lang="es-ES" sz="2000" dirty="0">
                <a:solidFill>
                  <a:schemeClr val="bg1"/>
                </a:solidFill>
                <a:latin typeface="Tahoma" pitchFamily="34" charset="0"/>
                <a:cs typeface="Tahoma" pitchFamily="34" charset="0"/>
              </a:rPr>
              <a:t>NENS I NENES DE P4 – P5 – 1r – 2n (2016-2015-2014-2013)</a:t>
            </a:r>
          </a:p>
        </p:txBody>
      </p:sp>
      <p:sp>
        <p:nvSpPr>
          <p:cNvPr id="10" name="AutoShape 15">
            <a:extLst>
              <a:ext uri="{FF2B5EF4-FFF2-40B4-BE49-F238E27FC236}">
                <a16:creationId xmlns:a16="http://schemas.microsoft.com/office/drawing/2014/main" id="{280E3D43-437B-4245-9A18-63B41F66BDB9}"/>
              </a:ext>
            </a:extLst>
          </p:cNvPr>
          <p:cNvSpPr>
            <a:spLocks noChangeArrowheads="1"/>
          </p:cNvSpPr>
          <p:nvPr/>
        </p:nvSpPr>
        <p:spPr bwMode="auto">
          <a:xfrm>
            <a:off x="250825" y="4797425"/>
            <a:ext cx="8642350" cy="727075"/>
          </a:xfrm>
          <a:prstGeom prst="roundRect">
            <a:avLst>
              <a:gd name="adj" fmla="val 16667"/>
            </a:avLst>
          </a:prstGeom>
          <a:solidFill>
            <a:schemeClr val="accent2">
              <a:lumMod val="75000"/>
            </a:schemeClr>
          </a:solidFill>
          <a:ln w="9525">
            <a:solidFill>
              <a:schemeClr val="bg1"/>
            </a:solidFill>
            <a:round/>
            <a:headEnd/>
            <a:tailEnd/>
          </a:ln>
        </p:spPr>
        <p:txBody>
          <a:bodyPr wrap="none" anchor="ctr"/>
          <a:lstStyle/>
          <a:p>
            <a:pPr algn="ctr" eaLnBrk="1" hangingPunct="1">
              <a:defRPr/>
            </a:pPr>
            <a:r>
              <a:rPr lang="es-ES" sz="2000" dirty="0">
                <a:solidFill>
                  <a:schemeClr val="bg1"/>
                </a:solidFill>
                <a:latin typeface="Tahoma" pitchFamily="34" charset="0"/>
                <a:ea typeface="Tahoma" pitchFamily="34" charset="0"/>
                <a:cs typeface="Tahoma" pitchFamily="34" charset="0"/>
              </a:rPr>
              <a:t>COMARCA DEL TARRAGONÈS i ALTRES COMARQUES DEL C.TARRAGONA</a:t>
            </a:r>
          </a:p>
        </p:txBody>
      </p:sp>
      <p:sp>
        <p:nvSpPr>
          <p:cNvPr id="11" name="AutoShape 15">
            <a:extLst>
              <a:ext uri="{FF2B5EF4-FFF2-40B4-BE49-F238E27FC236}">
                <a16:creationId xmlns:a16="http://schemas.microsoft.com/office/drawing/2014/main" id="{30CED9CD-4DD4-4833-B535-DE4465EC67F1}"/>
              </a:ext>
            </a:extLst>
          </p:cNvPr>
          <p:cNvSpPr>
            <a:spLocks noChangeArrowheads="1"/>
          </p:cNvSpPr>
          <p:nvPr/>
        </p:nvSpPr>
        <p:spPr bwMode="auto">
          <a:xfrm>
            <a:off x="214313" y="3786188"/>
            <a:ext cx="8642350" cy="727075"/>
          </a:xfrm>
          <a:prstGeom prst="roundRect">
            <a:avLst>
              <a:gd name="adj" fmla="val 16667"/>
            </a:avLst>
          </a:prstGeom>
          <a:solidFill>
            <a:schemeClr val="accent2">
              <a:lumMod val="75000"/>
            </a:schemeClr>
          </a:solidFill>
          <a:ln w="9525">
            <a:solidFill>
              <a:schemeClr val="bg1"/>
            </a:solidFill>
            <a:round/>
            <a:headEnd/>
            <a:tailEnd/>
          </a:ln>
        </p:spPr>
        <p:txBody>
          <a:bodyPr wrap="none" anchor="ctr"/>
          <a:lstStyle/>
          <a:p>
            <a:pPr algn="ctr" eaLnBrk="1" hangingPunct="1">
              <a:defRPr/>
            </a:pPr>
            <a:r>
              <a:rPr lang="es-ES" sz="2000" dirty="0">
                <a:solidFill>
                  <a:schemeClr val="bg1"/>
                </a:solidFill>
                <a:latin typeface="Tahoma" pitchFamily="34" charset="0"/>
                <a:cs typeface="Tahoma" pitchFamily="34" charset="0"/>
              </a:rPr>
              <a:t>DIRIGIT A CLUBS DE FUTBOL i DE FUTBOL SALA i CENTRES ESCOLARS</a:t>
            </a:r>
            <a:endParaRPr lang="es-E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7">
            <a:extLst>
              <a:ext uri="{FF2B5EF4-FFF2-40B4-BE49-F238E27FC236}">
                <a16:creationId xmlns:a16="http://schemas.microsoft.com/office/drawing/2014/main" id="{87CA30B6-C16A-45FA-99D5-242753AEA595}"/>
              </a:ext>
            </a:extLst>
          </p:cNvPr>
          <p:cNvSpPr>
            <a:spLocks noChangeArrowheads="1"/>
          </p:cNvSpPr>
          <p:nvPr/>
        </p:nvSpPr>
        <p:spPr bwMode="auto">
          <a:xfrm>
            <a:off x="539750" y="1484313"/>
            <a:ext cx="8104188" cy="1296987"/>
          </a:xfrm>
          <a:prstGeom prst="roundRect">
            <a:avLst>
              <a:gd name="adj" fmla="val 16667"/>
            </a:avLst>
          </a:prstGeom>
          <a:solidFill>
            <a:srgbClr val="00B050"/>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COORDINADORS</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Inscripció dels equips i tramitació dels jugadors/es (mútualització i llicències). </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Seguiment  de les lligues</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Vetllar pel bon funcionament de l’activitat</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Trasmetre els valors i objectius del programa dins del seu àmbit</a:t>
            </a:r>
          </a:p>
        </p:txBody>
      </p:sp>
      <p:sp>
        <p:nvSpPr>
          <p:cNvPr id="16" name="Rectangle 2">
            <a:extLst>
              <a:ext uri="{FF2B5EF4-FFF2-40B4-BE49-F238E27FC236}">
                <a16:creationId xmlns:a16="http://schemas.microsoft.com/office/drawing/2014/main" id="{F0A18ED3-F397-4C2F-977F-2606DFE2BCF1}"/>
              </a:ext>
            </a:extLst>
          </p:cNvPr>
          <p:cNvSpPr>
            <a:spLocks noGrp="1" noChangeArrowheads="1"/>
          </p:cNvSpPr>
          <p:nvPr>
            <p:ph type="title"/>
          </p:nvPr>
        </p:nvSpPr>
        <p:spPr>
          <a:xfrm>
            <a:off x="477044" y="184151"/>
            <a:ext cx="8229600" cy="1143000"/>
          </a:xfrm>
        </p:spPr>
        <p:txBody>
          <a:bodyPr/>
          <a:lstStyle/>
          <a:p>
            <a:pPr algn="ctr" eaLnBrk="1" fontAlgn="auto" hangingPunct="1">
              <a:spcAft>
                <a:spcPts val="0"/>
              </a:spcAft>
              <a:defRPr/>
            </a:pPr>
            <a:r>
              <a:rPr lang="es-ES" dirty="0">
                <a:solidFill>
                  <a:srgbClr val="0070C0"/>
                </a:solidFill>
                <a:effectLst>
                  <a:outerShdw blurRad="38100" dist="38100" dir="2700000" algn="tl">
                    <a:srgbClr val="000000">
                      <a:alpha val="43137"/>
                    </a:srgbClr>
                  </a:outerShdw>
                </a:effectLst>
              </a:rPr>
              <a:t>AGENTS</a:t>
            </a:r>
            <a:br>
              <a:rPr lang="es-ES" dirty="0">
                <a:solidFill>
                  <a:srgbClr val="0070C0"/>
                </a:solidFill>
                <a:effectLst>
                  <a:outerShdw blurRad="38100" dist="38100" dir="2700000" algn="tl">
                    <a:srgbClr val="000000">
                      <a:alpha val="43137"/>
                    </a:srgbClr>
                  </a:outerShdw>
                </a:effectLst>
              </a:rPr>
            </a:br>
            <a:r>
              <a:rPr lang="es-ES" sz="2200" dirty="0">
                <a:solidFill>
                  <a:srgbClr val="0070C0"/>
                </a:solidFill>
                <a:latin typeface="Lucida Sans" pitchFamily="34" charset="0"/>
              </a:rPr>
              <a:t>FUNCIONS</a:t>
            </a:r>
            <a:endParaRPr lang="es-ES" sz="2200" dirty="0">
              <a:solidFill>
                <a:srgbClr val="0070C0"/>
              </a:solidFill>
              <a:effectLst/>
            </a:endParaRPr>
          </a:p>
        </p:txBody>
      </p:sp>
      <p:sp>
        <p:nvSpPr>
          <p:cNvPr id="5" name="4 Rectángulo">
            <a:extLst>
              <a:ext uri="{FF2B5EF4-FFF2-40B4-BE49-F238E27FC236}">
                <a16:creationId xmlns:a16="http://schemas.microsoft.com/office/drawing/2014/main" id="{BCDA428F-8A64-4022-A61E-219022F3A264}"/>
              </a:ext>
            </a:extLst>
          </p:cNvPr>
          <p:cNvSpPr/>
          <p:nvPr/>
        </p:nvSpPr>
        <p:spPr>
          <a:xfrm flipV="1">
            <a:off x="-71438" y="1125538"/>
            <a:ext cx="9251951" cy="44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7413" name="AutoShape 17">
            <a:extLst>
              <a:ext uri="{FF2B5EF4-FFF2-40B4-BE49-F238E27FC236}">
                <a16:creationId xmlns:a16="http://schemas.microsoft.com/office/drawing/2014/main" id="{BD008C51-C2C9-415D-A359-88DEEAADBC01}"/>
              </a:ext>
            </a:extLst>
          </p:cNvPr>
          <p:cNvSpPr>
            <a:spLocks noChangeArrowheads="1"/>
          </p:cNvSpPr>
          <p:nvPr/>
        </p:nvSpPr>
        <p:spPr bwMode="auto">
          <a:xfrm>
            <a:off x="539750" y="2924175"/>
            <a:ext cx="8104188" cy="1081088"/>
          </a:xfrm>
          <a:prstGeom prst="roundRect">
            <a:avLst>
              <a:gd name="adj" fmla="val 16667"/>
            </a:avLst>
          </a:prstGeom>
          <a:solidFill>
            <a:srgbClr val="00B050"/>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ENTRENADORS</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Direcció dels equips durant entrenaments i partits.</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Promoure l’esportivitat i l’aprenentage per damunt del resultat</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S’aconsella entrenadors amb fomació MEF, CAFE, CFGS Esport, titulació Futbol</a:t>
            </a:r>
          </a:p>
        </p:txBody>
      </p:sp>
      <p:sp>
        <p:nvSpPr>
          <p:cNvPr id="17414" name="AutoShape 17">
            <a:extLst>
              <a:ext uri="{FF2B5EF4-FFF2-40B4-BE49-F238E27FC236}">
                <a16:creationId xmlns:a16="http://schemas.microsoft.com/office/drawing/2014/main" id="{9A34E280-A03A-432F-B203-D02D20846F14}"/>
              </a:ext>
            </a:extLst>
          </p:cNvPr>
          <p:cNvSpPr>
            <a:spLocks noChangeArrowheads="1"/>
          </p:cNvSpPr>
          <p:nvPr/>
        </p:nvSpPr>
        <p:spPr bwMode="auto">
          <a:xfrm>
            <a:off x="539750" y="4090988"/>
            <a:ext cx="8104188" cy="922337"/>
          </a:xfrm>
          <a:prstGeom prst="roundRect">
            <a:avLst>
              <a:gd name="adj" fmla="val 16667"/>
            </a:avLst>
          </a:prstGeom>
          <a:solidFill>
            <a:srgbClr val="00B050"/>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dirty="0">
                <a:solidFill>
                  <a:schemeClr val="bg1"/>
                </a:solidFill>
                <a:latin typeface="Tahoma" panose="020B0604030504040204" pitchFamily="34" charset="0"/>
                <a:cs typeface="Tahoma" panose="020B0604030504040204" pitchFamily="34" charset="0"/>
              </a:rPr>
              <a:t>ÀRBITRES</a:t>
            </a:r>
          </a:p>
          <a:p>
            <a:pPr algn="ctr" eaLnBrk="1" hangingPunct="1">
              <a:spcBef>
                <a:spcPct val="0"/>
              </a:spcBef>
              <a:buClrTx/>
              <a:buSzTx/>
              <a:buFontTx/>
              <a:buNone/>
            </a:pPr>
            <a:r>
              <a:rPr lang="es-ES" altLang="ca-ES" sz="1600" dirty="0" err="1">
                <a:solidFill>
                  <a:schemeClr val="bg1"/>
                </a:solidFill>
                <a:latin typeface="Tahoma" panose="020B0604030504040204" pitchFamily="34" charset="0"/>
                <a:cs typeface="Tahoma" panose="020B0604030504040204" pitchFamily="34" charset="0"/>
              </a:rPr>
              <a:t>Ajudar</a:t>
            </a:r>
            <a:r>
              <a:rPr lang="es-ES" altLang="ca-ES" sz="1600" dirty="0">
                <a:solidFill>
                  <a:schemeClr val="bg1"/>
                </a:solidFill>
                <a:latin typeface="Tahoma" panose="020B0604030504040204" pitchFamily="34" charset="0"/>
                <a:cs typeface="Tahoma" panose="020B0604030504040204" pitchFamily="34" charset="0"/>
              </a:rPr>
              <a:t> </a:t>
            </a:r>
            <a:r>
              <a:rPr lang="es-ES" altLang="ca-ES" sz="1600" dirty="0" err="1">
                <a:solidFill>
                  <a:schemeClr val="bg1"/>
                </a:solidFill>
                <a:latin typeface="Tahoma" panose="020B0604030504040204" pitchFamily="34" charset="0"/>
                <a:cs typeface="Tahoma" panose="020B0604030504040204" pitchFamily="34" charset="0"/>
              </a:rPr>
              <a:t>als</a:t>
            </a:r>
            <a:r>
              <a:rPr lang="es-ES" altLang="ca-ES" sz="1600" dirty="0">
                <a:solidFill>
                  <a:schemeClr val="bg1"/>
                </a:solidFill>
                <a:latin typeface="Tahoma" panose="020B0604030504040204" pitchFamily="34" charset="0"/>
                <a:cs typeface="Tahoma" panose="020B0604030504040204" pitchFamily="34" charset="0"/>
              </a:rPr>
              <a:t> </a:t>
            </a:r>
            <a:r>
              <a:rPr lang="es-ES" altLang="ca-ES" sz="1600" dirty="0" err="1">
                <a:solidFill>
                  <a:schemeClr val="bg1"/>
                </a:solidFill>
                <a:latin typeface="Tahoma" panose="020B0604030504040204" pitchFamily="34" charset="0"/>
                <a:cs typeface="Tahoma" panose="020B0604030504040204" pitchFamily="34" charset="0"/>
              </a:rPr>
              <a:t>jugadors</a:t>
            </a:r>
            <a:r>
              <a:rPr lang="es-ES" altLang="ca-ES" sz="1600" dirty="0">
                <a:solidFill>
                  <a:schemeClr val="bg1"/>
                </a:solidFill>
                <a:latin typeface="Tahoma" panose="020B0604030504040204" pitchFamily="34" charset="0"/>
                <a:cs typeface="Tahoma" panose="020B0604030504040204" pitchFamily="34" charset="0"/>
              </a:rPr>
              <a:t> en </a:t>
            </a:r>
            <a:r>
              <a:rPr lang="es-ES" altLang="ca-ES" sz="1600" dirty="0" err="1">
                <a:solidFill>
                  <a:schemeClr val="bg1"/>
                </a:solidFill>
                <a:latin typeface="Tahoma" panose="020B0604030504040204" pitchFamily="34" charset="0"/>
                <a:cs typeface="Tahoma" panose="020B0604030504040204" pitchFamily="34" charset="0"/>
              </a:rPr>
              <a:t>l’aprenentatge</a:t>
            </a:r>
            <a:r>
              <a:rPr lang="es-ES" altLang="ca-ES" sz="1600" dirty="0">
                <a:solidFill>
                  <a:schemeClr val="bg1"/>
                </a:solidFill>
                <a:latin typeface="Tahoma" panose="020B0604030504040204" pitchFamily="34" charset="0"/>
                <a:cs typeface="Tahoma" panose="020B0604030504040204" pitchFamily="34" charset="0"/>
              </a:rPr>
              <a:t> de les regles. </a:t>
            </a:r>
          </a:p>
          <a:p>
            <a:pPr algn="ctr" eaLnBrk="1" hangingPunct="1">
              <a:spcBef>
                <a:spcPct val="0"/>
              </a:spcBef>
              <a:buClrTx/>
              <a:buSzTx/>
              <a:buFontTx/>
              <a:buNone/>
            </a:pPr>
            <a:r>
              <a:rPr lang="es-ES" altLang="ca-ES" sz="1600" dirty="0">
                <a:solidFill>
                  <a:schemeClr val="bg1"/>
                </a:solidFill>
                <a:latin typeface="Tahoma" panose="020B0604030504040204" pitchFamily="34" charset="0"/>
                <a:cs typeface="Tahoma" panose="020B0604030504040204" pitchFamily="34" charset="0"/>
              </a:rPr>
              <a:t>Perfil </a:t>
            </a:r>
            <a:r>
              <a:rPr lang="es-ES" altLang="ca-ES" sz="1600" dirty="0" err="1">
                <a:solidFill>
                  <a:schemeClr val="bg1"/>
                </a:solidFill>
                <a:latin typeface="Tahoma" panose="020B0604030504040204" pitchFamily="34" charset="0"/>
                <a:cs typeface="Tahoma" panose="020B0604030504040204" pitchFamily="34" charset="0"/>
              </a:rPr>
              <a:t>pedagògic</a:t>
            </a:r>
            <a:r>
              <a:rPr lang="es-ES" altLang="ca-ES" sz="1600" dirty="0">
                <a:solidFill>
                  <a:schemeClr val="bg1"/>
                </a:solidFill>
                <a:latin typeface="Tahoma" panose="020B0604030504040204" pitchFamily="34" charset="0"/>
                <a:cs typeface="Tahoma" panose="020B0604030504040204" pitchFamily="34" charset="0"/>
              </a:rPr>
              <a:t> i </a:t>
            </a:r>
            <a:r>
              <a:rPr lang="es-ES" altLang="ca-ES" sz="1600" dirty="0" err="1">
                <a:solidFill>
                  <a:schemeClr val="bg1"/>
                </a:solidFill>
                <a:latin typeface="Tahoma" panose="020B0604030504040204" pitchFamily="34" charset="0"/>
                <a:cs typeface="Tahoma" panose="020B0604030504040204" pitchFamily="34" charset="0"/>
              </a:rPr>
              <a:t>formatiu</a:t>
            </a:r>
            <a:r>
              <a:rPr lang="es-ES" altLang="ca-ES" sz="1600" dirty="0">
                <a:solidFill>
                  <a:schemeClr val="bg1"/>
                </a:solidFill>
                <a:latin typeface="Tahoma" panose="020B0604030504040204" pitchFamily="34" charset="0"/>
                <a:cs typeface="Tahoma" panose="020B0604030504040204" pitchFamily="34" charset="0"/>
              </a:rPr>
              <a:t>.</a:t>
            </a:r>
          </a:p>
        </p:txBody>
      </p:sp>
      <p:sp>
        <p:nvSpPr>
          <p:cNvPr id="17415" name="AutoShape 17">
            <a:extLst>
              <a:ext uri="{FF2B5EF4-FFF2-40B4-BE49-F238E27FC236}">
                <a16:creationId xmlns:a16="http://schemas.microsoft.com/office/drawing/2014/main" id="{80088B4A-4465-4801-9E49-FDE547F91693}"/>
              </a:ext>
            </a:extLst>
          </p:cNvPr>
          <p:cNvSpPr>
            <a:spLocks noChangeArrowheads="1"/>
          </p:cNvSpPr>
          <p:nvPr/>
        </p:nvSpPr>
        <p:spPr bwMode="auto">
          <a:xfrm>
            <a:off x="539750" y="5084763"/>
            <a:ext cx="8104188" cy="1152525"/>
          </a:xfrm>
          <a:prstGeom prst="roundRect">
            <a:avLst>
              <a:gd name="adj" fmla="val 16667"/>
            </a:avLst>
          </a:prstGeom>
          <a:solidFill>
            <a:srgbClr val="00B050"/>
          </a:solid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ca-ES" sz="1800">
                <a:solidFill>
                  <a:schemeClr val="bg1"/>
                </a:solidFill>
                <a:latin typeface="Tahoma" panose="020B0604030504040204" pitchFamily="34" charset="0"/>
                <a:cs typeface="Tahoma" panose="020B0604030504040204" pitchFamily="34" charset="0"/>
              </a:rPr>
              <a:t>FAMÍLIES</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Animar als esportistes i col·laborar amb els entrenadors.</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Afavorir el bon funcionament de l’activitat, tot entenent la seva dinàmica i </a:t>
            </a:r>
          </a:p>
          <a:p>
            <a:pPr algn="ctr" eaLnBrk="1" hangingPunct="1">
              <a:spcBef>
                <a:spcPct val="0"/>
              </a:spcBef>
              <a:buClrTx/>
              <a:buSzTx/>
              <a:buFontTx/>
              <a:buNone/>
            </a:pPr>
            <a:r>
              <a:rPr lang="es-ES" altLang="ca-ES" sz="1600">
                <a:solidFill>
                  <a:schemeClr val="bg1"/>
                </a:solidFill>
                <a:latin typeface="Tahoma" panose="020B0604030504040204" pitchFamily="34" charset="0"/>
                <a:cs typeface="Tahoma" panose="020B0604030504040204" pitchFamily="34" charset="0"/>
              </a:rPr>
              <a:t>transmissió de valors, dels quals han de ser conèixedors.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ppt_x"/>
                                          </p:val>
                                        </p:tav>
                                        <p:tav tm="100000">
                                          <p:val>
                                            <p:strVal val="#ppt_x"/>
                                          </p:val>
                                        </p:tav>
                                      </p:tavLst>
                                    </p:anim>
                                    <p:anim calcmode="lin" valueType="num">
                                      <p:cBhvr additive="base">
                                        <p:cTn id="14"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ppt_x"/>
                                          </p:val>
                                        </p:tav>
                                        <p:tav tm="100000">
                                          <p:val>
                                            <p:strVal val="#ppt_x"/>
                                          </p:val>
                                        </p:tav>
                                      </p:tavLst>
                                    </p:anim>
                                    <p:anim calcmode="lin" valueType="num">
                                      <p:cBhvr additive="base">
                                        <p:cTn id="26"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3" grpId="0" animBg="1"/>
      <p:bldP spid="17414" grpId="0" animBg="1"/>
      <p:bldP spid="1741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F7D083A7F4E1498A6C8A0A5250CA30" ma:contentTypeVersion="12" ma:contentTypeDescription="Create a new document." ma:contentTypeScope="" ma:versionID="251e3a71a1790ab17f6424317323f4af">
  <xsd:schema xmlns:xsd="http://www.w3.org/2001/XMLSchema" xmlns:xs="http://www.w3.org/2001/XMLSchema" xmlns:p="http://schemas.microsoft.com/office/2006/metadata/properties" xmlns:ns2="f02b91a7-9ed6-48ba-bf03-2a33761314c0" xmlns:ns3="2941a3c6-9699-4b0a-9e7a-284815c2a7c0" targetNamespace="http://schemas.microsoft.com/office/2006/metadata/properties" ma:root="true" ma:fieldsID="031f6728df701088fcb90690fea6cf0b" ns2:_="" ns3:_="">
    <xsd:import namespace="f02b91a7-9ed6-48ba-bf03-2a33761314c0"/>
    <xsd:import namespace="2941a3c6-9699-4b0a-9e7a-284815c2a7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b91a7-9ed6-48ba-bf03-2a3376131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41a3c6-9699-4b0a-9e7a-284815c2a7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CDB5D3-BCF5-4D83-A738-591E6277DFA2}"/>
</file>

<file path=customXml/itemProps2.xml><?xml version="1.0" encoding="utf-8"?>
<ds:datastoreItem xmlns:ds="http://schemas.openxmlformats.org/officeDocument/2006/customXml" ds:itemID="{6C8A0A2A-DECD-4D1B-BEF8-157BFA9C322C}"/>
</file>

<file path=customXml/itemProps3.xml><?xml version="1.0" encoding="utf-8"?>
<ds:datastoreItem xmlns:ds="http://schemas.openxmlformats.org/officeDocument/2006/customXml" ds:itemID="{C1C4B5D7-9C22-452C-9E87-B55BEDB28BD0}"/>
</file>

<file path=docProps/app.xml><?xml version="1.0" encoding="utf-8"?>
<Properties xmlns="http://schemas.openxmlformats.org/officeDocument/2006/extended-properties" xmlns:vt="http://schemas.openxmlformats.org/officeDocument/2006/docPropsVTypes">
  <Template/>
  <TotalTime>2089</TotalTime>
  <Words>960</Words>
  <Application>Microsoft Office PowerPoint</Application>
  <PresentationFormat>Presentación en pantalla (4:3)</PresentationFormat>
  <Paragraphs>150</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Lucida Sans</vt:lpstr>
      <vt:lpstr>Tahoma</vt:lpstr>
      <vt:lpstr>Times New Roman</vt:lpstr>
      <vt:lpstr>Tema de Office</vt:lpstr>
      <vt:lpstr>Presentación de PowerPoint</vt:lpstr>
      <vt:lpstr>ORGANITZACIÓ</vt:lpstr>
      <vt:lpstr>ELS NOSTRES PILARS</vt:lpstr>
      <vt:lpstr>RESUM TEMPORADA 2019-2020</vt:lpstr>
      <vt:lpstr> </vt:lpstr>
      <vt:lpstr>OBJECTIUS  del Programa Futbol Mini, per a nens i nenes de P4-P5 i 1r-2n</vt:lpstr>
      <vt:lpstr>PROGRESSIÓ respectant creixement físic i cognitiu per a P4-P5 i 1r-2n</vt:lpstr>
      <vt:lpstr>PARTICIPANTS </vt:lpstr>
      <vt:lpstr>AGENTS FUNCIONS</vt:lpstr>
      <vt:lpstr>DOCUMENTACIÓ</vt:lpstr>
      <vt:lpstr>REGLAMENT P4 - P5</vt:lpstr>
      <vt:lpstr>REGLAMENT PREBENJAMÍ</vt:lpstr>
      <vt:lpstr>TERRENY JOC (CLUBS) </vt:lpstr>
      <vt:lpstr>TERRENY JOC (ESCOLES) </vt:lpstr>
      <vt:lpstr>PORTERIES</vt:lpstr>
      <vt:lpstr>FINALITAT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Fali</dc:creator>
  <cp:lastModifiedBy>Maribel Roig</cp:lastModifiedBy>
  <cp:revision>184</cp:revision>
  <dcterms:created xsi:type="dcterms:W3CDTF">2013-06-15T17:38:41Z</dcterms:created>
  <dcterms:modified xsi:type="dcterms:W3CDTF">2020-07-23T08:07:36Z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0x0101008BF7D083A7F4E1498A6C8A0A5250CA30</vt:lpwstr>
  </property>
  <property fmtid="{D5CDD505-2E9C-101B-9397-08002B2CF9AE}" pid="3" name="Order">
    <vt:r8>11126600</vt:r8>
  </property>
</Properties>
</file>