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9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5" r:id="rId6"/>
    <p:sldId id="302" r:id="rId7"/>
    <p:sldId id="322" r:id="rId8"/>
    <p:sldId id="320" r:id="rId9"/>
    <p:sldId id="261" r:id="rId10"/>
    <p:sldId id="316" r:id="rId11"/>
    <p:sldId id="311" r:id="rId12"/>
    <p:sldId id="304" r:id="rId13"/>
    <p:sldId id="308" r:id="rId14"/>
    <p:sldId id="310" r:id="rId15"/>
    <p:sldId id="317" r:id="rId16"/>
    <p:sldId id="309" r:id="rId17"/>
    <p:sldId id="314" r:id="rId18"/>
    <p:sldId id="312" r:id="rId19"/>
    <p:sldId id="313" r:id="rId20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 Fraile Lop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000"/>
    <a:srgbClr val="0000FF"/>
    <a:srgbClr val="FFFF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F1A3B-D4C3-4B17-B74F-A7B2835A3DAD}" v="837" dt="2022-09-22T08:41:45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8" autoAdjust="0"/>
    <p:restoredTop sz="90929"/>
  </p:normalViewPr>
  <p:slideViewPr>
    <p:cSldViewPr>
      <p:cViewPr varScale="1">
        <p:scale>
          <a:sx n="97" d="100"/>
          <a:sy n="97" d="100"/>
        </p:scale>
        <p:origin x="2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bel Roig" userId="dacb958b-1ca5-4677-acdf-0ecd87065023" providerId="ADAL" clId="{3ACEC7C6-07F7-437C-B9F0-B91FE68648BE}"/>
    <pc:docChg chg="modSld">
      <pc:chgData name="Maribel Roig" userId="dacb958b-1ca5-4677-acdf-0ecd87065023" providerId="ADAL" clId="{3ACEC7C6-07F7-437C-B9F0-B91FE68648BE}" dt="2021-10-27T14:51:11.319" v="85" actId="20577"/>
      <pc:docMkLst>
        <pc:docMk/>
      </pc:docMkLst>
      <pc:sldChg chg="modSp">
        <pc:chgData name="Maribel Roig" userId="dacb958b-1ca5-4677-acdf-0ecd87065023" providerId="ADAL" clId="{3ACEC7C6-07F7-437C-B9F0-B91FE68648BE}" dt="2021-10-27T14:51:11.319" v="85" actId="20577"/>
        <pc:sldMkLst>
          <pc:docMk/>
          <pc:sldMk cId="0" sldId="315"/>
        </pc:sldMkLst>
        <pc:spChg chg="mod">
          <ac:chgData name="Maribel Roig" userId="dacb958b-1ca5-4677-acdf-0ecd87065023" providerId="ADAL" clId="{3ACEC7C6-07F7-437C-B9F0-B91FE68648BE}" dt="2021-10-27T14:51:11.319" v="85" actId="20577"/>
          <ac:spMkLst>
            <pc:docMk/>
            <pc:sldMk cId="0" sldId="315"/>
            <ac:spMk id="15" creationId="{249D9808-7379-4AA0-B4E8-EDDBD2B40EAC}"/>
          </ac:spMkLst>
        </pc:spChg>
      </pc:sldChg>
    </pc:docChg>
  </pc:docChgLst>
  <pc:docChgLst>
    <pc:chgData name="Maribel Roig" userId="S::mroig@cetarragones.cat::dacb958b-1ca5-4677-acdf-0ecd87065023" providerId="AD" clId="Web-{D961EF98-AC12-4B40-86BB-4FC6AF049526}"/>
    <pc:docChg chg="modSld">
      <pc:chgData name="Maribel Roig" userId="S::mroig@cetarragones.cat::dacb958b-1ca5-4677-acdf-0ecd87065023" providerId="AD" clId="Web-{D961EF98-AC12-4B40-86BB-4FC6AF049526}" dt="2021-04-18T10:41:44.571" v="66" actId="20577"/>
      <pc:docMkLst>
        <pc:docMk/>
      </pc:docMkLst>
      <pc:sldChg chg="modSp">
        <pc:chgData name="Maribel Roig" userId="S::mroig@cetarragones.cat::dacb958b-1ca5-4677-acdf-0ecd87065023" providerId="AD" clId="Web-{D961EF98-AC12-4B40-86BB-4FC6AF049526}" dt="2021-04-18T10:41:39.477" v="64" actId="20577"/>
        <pc:sldMkLst>
          <pc:docMk/>
          <pc:sldMk cId="0" sldId="310"/>
        </pc:sldMkLst>
        <pc:spChg chg="mod">
          <ac:chgData name="Maribel Roig" userId="S::mroig@cetarragones.cat::dacb958b-1ca5-4677-acdf-0ecd87065023" providerId="AD" clId="Web-{D961EF98-AC12-4B40-86BB-4FC6AF049526}" dt="2021-04-18T10:41:39.477" v="64" actId="20577"/>
          <ac:spMkLst>
            <pc:docMk/>
            <pc:sldMk cId="0" sldId="310"/>
            <ac:spMk id="15" creationId="{3B6B7B6D-D45F-41F3-85C3-38CE2C34840C}"/>
          </ac:spMkLst>
        </pc:spChg>
      </pc:sldChg>
      <pc:sldChg chg="modSp">
        <pc:chgData name="Maribel Roig" userId="S::mroig@cetarragones.cat::dacb958b-1ca5-4677-acdf-0ecd87065023" providerId="AD" clId="Web-{D961EF98-AC12-4B40-86BB-4FC6AF049526}" dt="2021-04-18T10:41:44.571" v="66" actId="20577"/>
        <pc:sldMkLst>
          <pc:docMk/>
          <pc:sldMk cId="0" sldId="317"/>
        </pc:sldMkLst>
        <pc:spChg chg="mod">
          <ac:chgData name="Maribel Roig" userId="S::mroig@cetarragones.cat::dacb958b-1ca5-4677-acdf-0ecd87065023" providerId="AD" clId="Web-{D961EF98-AC12-4B40-86BB-4FC6AF049526}" dt="2021-04-18T10:41:44.571" v="66" actId="20577"/>
          <ac:spMkLst>
            <pc:docMk/>
            <pc:sldMk cId="0" sldId="317"/>
            <ac:spMk id="15" creationId="{34E21E7B-2FBD-48C7-8C65-54071349F500}"/>
          </ac:spMkLst>
        </pc:spChg>
      </pc:sldChg>
    </pc:docChg>
  </pc:docChgLst>
  <pc:docChgLst>
    <pc:chgData name="Maribel Roig" userId="dacb958b-1ca5-4677-acdf-0ecd87065023" providerId="ADAL" clId="{7A7F1A3B-D4C3-4B17-B74F-A7B2835A3DAD}"/>
    <pc:docChg chg="delSld modSld">
      <pc:chgData name="Maribel Roig" userId="dacb958b-1ca5-4677-acdf-0ecd87065023" providerId="ADAL" clId="{7A7F1A3B-D4C3-4B17-B74F-A7B2835A3DAD}" dt="2022-09-22T08:41:45.074" v="871" actId="20577"/>
      <pc:docMkLst>
        <pc:docMk/>
      </pc:docMkLst>
      <pc:sldChg chg="modSp mod">
        <pc:chgData name="Maribel Roig" userId="dacb958b-1ca5-4677-acdf-0ecd87065023" providerId="ADAL" clId="{7A7F1A3B-D4C3-4B17-B74F-A7B2835A3DAD}" dt="2022-07-15T06:54:54.298" v="3" actId="20577"/>
        <pc:sldMkLst>
          <pc:docMk/>
          <pc:sldMk cId="0" sldId="256"/>
        </pc:sldMkLst>
        <pc:spChg chg="mod">
          <ac:chgData name="Maribel Roig" userId="dacb958b-1ca5-4677-acdf-0ecd87065023" providerId="ADAL" clId="{7A7F1A3B-D4C3-4B17-B74F-A7B2835A3DAD}" dt="2022-07-15T06:54:54.298" v="3" actId="20577"/>
          <ac:spMkLst>
            <pc:docMk/>
            <pc:sldMk cId="0" sldId="256"/>
            <ac:spMk id="3" creationId="{902120AD-869D-4EB8-A586-17BC3728A4D1}"/>
          </ac:spMkLst>
        </pc:spChg>
      </pc:sldChg>
      <pc:sldChg chg="modSp">
        <pc:chgData name="Maribel Roig" userId="dacb958b-1ca5-4677-acdf-0ecd87065023" providerId="ADAL" clId="{7A7F1A3B-D4C3-4B17-B74F-A7B2835A3DAD}" dt="2022-09-22T08:41:45.074" v="871" actId="20577"/>
        <pc:sldMkLst>
          <pc:docMk/>
          <pc:sldMk cId="0" sldId="310"/>
        </pc:sldMkLst>
        <pc:spChg chg="mod">
          <ac:chgData name="Maribel Roig" userId="dacb958b-1ca5-4677-acdf-0ecd87065023" providerId="ADAL" clId="{7A7F1A3B-D4C3-4B17-B74F-A7B2835A3DAD}" dt="2022-09-22T08:41:45.074" v="871" actId="20577"/>
          <ac:spMkLst>
            <pc:docMk/>
            <pc:sldMk cId="0" sldId="310"/>
            <ac:spMk id="15" creationId="{3B6B7B6D-D45F-41F3-85C3-38CE2C34840C}"/>
          </ac:spMkLst>
        </pc:spChg>
      </pc:sldChg>
      <pc:sldChg chg="modSp">
        <pc:chgData name="Maribel Roig" userId="dacb958b-1ca5-4677-acdf-0ecd87065023" providerId="ADAL" clId="{7A7F1A3B-D4C3-4B17-B74F-A7B2835A3DAD}" dt="2022-08-26T08:01:19.107" v="828" actId="20577"/>
        <pc:sldMkLst>
          <pc:docMk/>
          <pc:sldMk cId="0" sldId="311"/>
        </pc:sldMkLst>
        <pc:spChg chg="mod">
          <ac:chgData name="Maribel Roig" userId="dacb958b-1ca5-4677-acdf-0ecd87065023" providerId="ADAL" clId="{7A7F1A3B-D4C3-4B17-B74F-A7B2835A3DAD}" dt="2022-08-26T08:01:19.107" v="828" actId="20577"/>
          <ac:spMkLst>
            <pc:docMk/>
            <pc:sldMk cId="0" sldId="311"/>
            <ac:spMk id="9" creationId="{801E8356-F816-4B63-8907-29D3759F9D91}"/>
          </ac:spMkLst>
        </pc:spChg>
      </pc:sldChg>
      <pc:sldChg chg="modSp mod">
        <pc:chgData name="Maribel Roig" userId="dacb958b-1ca5-4677-acdf-0ecd87065023" providerId="ADAL" clId="{7A7F1A3B-D4C3-4B17-B74F-A7B2835A3DAD}" dt="2022-07-15T07:34:20.183" v="763" actId="113"/>
        <pc:sldMkLst>
          <pc:docMk/>
          <pc:sldMk cId="0" sldId="315"/>
        </pc:sldMkLst>
        <pc:spChg chg="mod">
          <ac:chgData name="Maribel Roig" userId="dacb958b-1ca5-4677-acdf-0ecd87065023" providerId="ADAL" clId="{7A7F1A3B-D4C3-4B17-B74F-A7B2835A3DAD}" dt="2022-07-15T07:34:20.183" v="763" actId="113"/>
          <ac:spMkLst>
            <pc:docMk/>
            <pc:sldMk cId="0" sldId="315"/>
            <ac:spMk id="15" creationId="{249D9808-7379-4AA0-B4E8-EDDBD2B40EAC}"/>
          </ac:spMkLst>
        </pc:spChg>
      </pc:sldChg>
      <pc:sldChg chg="del">
        <pc:chgData name="Maribel Roig" userId="dacb958b-1ca5-4677-acdf-0ecd87065023" providerId="ADAL" clId="{7A7F1A3B-D4C3-4B17-B74F-A7B2835A3DAD}" dt="2022-07-15T07:02:37.012" v="236" actId="2696"/>
        <pc:sldMkLst>
          <pc:docMk/>
          <pc:sldMk cId="0" sldId="318"/>
        </pc:sldMkLst>
      </pc:sldChg>
      <pc:sldChg chg="modSp mod">
        <pc:chgData name="Maribel Roig" userId="dacb958b-1ca5-4677-acdf-0ecd87065023" providerId="ADAL" clId="{7A7F1A3B-D4C3-4B17-B74F-A7B2835A3DAD}" dt="2022-07-15T07:11:58.516" v="577" actId="20577"/>
        <pc:sldMkLst>
          <pc:docMk/>
          <pc:sldMk cId="149029244" sldId="320"/>
        </pc:sldMkLst>
        <pc:spChg chg="mod">
          <ac:chgData name="Maribel Roig" userId="dacb958b-1ca5-4677-acdf-0ecd87065023" providerId="ADAL" clId="{7A7F1A3B-D4C3-4B17-B74F-A7B2835A3DAD}" dt="2022-07-15T07:05:24.018" v="271" actId="20577"/>
          <ac:spMkLst>
            <pc:docMk/>
            <pc:sldMk cId="149029244" sldId="320"/>
            <ac:spMk id="6" creationId="{D70CD93F-4F26-4507-A0F7-297D77C80734}"/>
          </ac:spMkLst>
        </pc:spChg>
        <pc:graphicFrameChg chg="mod">
          <ac:chgData name="Maribel Roig" userId="dacb958b-1ca5-4677-acdf-0ecd87065023" providerId="ADAL" clId="{7A7F1A3B-D4C3-4B17-B74F-A7B2835A3DAD}" dt="2022-07-15T07:11:58.516" v="577" actId="20577"/>
          <ac:graphicFrameMkLst>
            <pc:docMk/>
            <pc:sldMk cId="149029244" sldId="320"/>
            <ac:graphicFrameMk id="5" creationId="{09D20902-C8F6-4B24-856B-64811E2EAEC5}"/>
          </ac:graphicFrameMkLst>
        </pc:graphicFrameChg>
      </pc:sldChg>
      <pc:sldChg chg="modSp mod">
        <pc:chgData name="Maribel Roig" userId="dacb958b-1ca5-4677-acdf-0ecd87065023" providerId="ADAL" clId="{7A7F1A3B-D4C3-4B17-B74F-A7B2835A3DAD}" dt="2022-07-15T07:05:11.404" v="265" actId="20577"/>
        <pc:sldMkLst>
          <pc:docMk/>
          <pc:sldMk cId="1587998810" sldId="322"/>
        </pc:sldMkLst>
        <pc:spChg chg="mod">
          <ac:chgData name="Maribel Roig" userId="dacb958b-1ca5-4677-acdf-0ecd87065023" providerId="ADAL" clId="{7A7F1A3B-D4C3-4B17-B74F-A7B2835A3DAD}" dt="2022-07-15T06:55:10.234" v="25" actId="6549"/>
          <ac:spMkLst>
            <pc:docMk/>
            <pc:sldMk cId="1587998810" sldId="322"/>
            <ac:spMk id="6146" creationId="{201DBDD9-87DD-4521-B431-6AFA7A04FE4B}"/>
          </ac:spMkLst>
        </pc:spChg>
        <pc:graphicFrameChg chg="mod">
          <ac:chgData name="Maribel Roig" userId="dacb958b-1ca5-4677-acdf-0ecd87065023" providerId="ADAL" clId="{7A7F1A3B-D4C3-4B17-B74F-A7B2835A3DAD}" dt="2022-07-15T07:05:11.404" v="265" actId="20577"/>
          <ac:graphicFrameMkLst>
            <pc:docMk/>
            <pc:sldMk cId="1587998810" sldId="322"/>
            <ac:graphicFrameMk id="5" creationId="{09D20902-C8F6-4B24-856B-64811E2EAEC5}"/>
          </ac:graphicFrameMkLst>
        </pc:graphicFrameChg>
      </pc:sldChg>
      <pc:sldChg chg="del">
        <pc:chgData name="Maribel Roig" userId="dacb958b-1ca5-4677-acdf-0ecd87065023" providerId="ADAL" clId="{7A7F1A3B-D4C3-4B17-B74F-A7B2835A3DAD}" dt="2022-07-15T07:13:22.330" v="578" actId="2696"/>
        <pc:sldMkLst>
          <pc:docMk/>
          <pc:sldMk cId="3670138033" sldId="324"/>
        </pc:sldMkLst>
      </pc:sldChg>
    </pc:docChg>
  </pc:docChgLst>
  <pc:docChgLst>
    <pc:chgData name="Maribel Roig" userId="dacb958b-1ca5-4677-acdf-0ecd87065023" providerId="ADAL" clId="{28672993-A671-4D4F-90A0-E8B79BBF6DDE}"/>
    <pc:docChg chg="undo custSel addSld delSld modSld sldOrd">
      <pc:chgData name="Maribel Roig" userId="dacb958b-1ca5-4677-acdf-0ecd87065023" providerId="ADAL" clId="{28672993-A671-4D4F-90A0-E8B79BBF6DDE}" dt="2021-10-05T09:05:45.550" v="456" actId="20577"/>
      <pc:docMkLst>
        <pc:docMk/>
      </pc:docMkLst>
      <pc:sldChg chg="modSp mod">
        <pc:chgData name="Maribel Roig" userId="dacb958b-1ca5-4677-acdf-0ecd87065023" providerId="ADAL" clId="{28672993-A671-4D4F-90A0-E8B79BBF6DDE}" dt="2021-10-05T08:51:12.020" v="16" actId="20577"/>
        <pc:sldMkLst>
          <pc:docMk/>
          <pc:sldMk cId="0" sldId="256"/>
        </pc:sldMkLst>
        <pc:spChg chg="mod">
          <ac:chgData name="Maribel Roig" userId="dacb958b-1ca5-4677-acdf-0ecd87065023" providerId="ADAL" clId="{28672993-A671-4D4F-90A0-E8B79BBF6DDE}" dt="2021-10-05T08:51:12.020" v="16" actId="20577"/>
          <ac:spMkLst>
            <pc:docMk/>
            <pc:sldMk cId="0" sldId="256"/>
            <ac:spMk id="3" creationId="{902120AD-869D-4EB8-A586-17BC3728A4D1}"/>
          </ac:spMkLst>
        </pc:spChg>
      </pc:sldChg>
      <pc:sldChg chg="ord">
        <pc:chgData name="Maribel Roig" userId="dacb958b-1ca5-4677-acdf-0ecd87065023" providerId="ADAL" clId="{28672993-A671-4D4F-90A0-E8B79BBF6DDE}" dt="2021-10-05T08:55:26.283" v="28"/>
        <pc:sldMkLst>
          <pc:docMk/>
          <pc:sldMk cId="0" sldId="261"/>
        </pc:sldMkLst>
      </pc:sldChg>
      <pc:sldChg chg="modSp">
        <pc:chgData name="Maribel Roig" userId="dacb958b-1ca5-4677-acdf-0ecd87065023" providerId="ADAL" clId="{28672993-A671-4D4F-90A0-E8B79BBF6DDE}" dt="2021-10-05T09:05:45.550" v="456" actId="20577"/>
        <pc:sldMkLst>
          <pc:docMk/>
          <pc:sldMk cId="0" sldId="311"/>
        </pc:sldMkLst>
        <pc:spChg chg="mod">
          <ac:chgData name="Maribel Roig" userId="dacb958b-1ca5-4677-acdf-0ecd87065023" providerId="ADAL" clId="{28672993-A671-4D4F-90A0-E8B79BBF6DDE}" dt="2021-10-05T09:05:45.550" v="456" actId="20577"/>
          <ac:spMkLst>
            <pc:docMk/>
            <pc:sldMk cId="0" sldId="311"/>
            <ac:spMk id="9" creationId="{801E8356-F816-4B63-8907-29D3759F9D91}"/>
          </ac:spMkLst>
        </pc:spChg>
      </pc:sldChg>
      <pc:sldChg chg="modSp mod">
        <pc:chgData name="Maribel Roig" userId="dacb958b-1ca5-4677-acdf-0ecd87065023" providerId="ADAL" clId="{28672993-A671-4D4F-90A0-E8B79BBF6DDE}" dt="2021-10-05T09:02:49.853" v="263"/>
        <pc:sldMkLst>
          <pc:docMk/>
          <pc:sldMk cId="0" sldId="318"/>
        </pc:sldMkLst>
        <pc:spChg chg="mod">
          <ac:chgData name="Maribel Roig" userId="dacb958b-1ca5-4677-acdf-0ecd87065023" providerId="ADAL" clId="{28672993-A671-4D4F-90A0-E8B79BBF6DDE}" dt="2021-10-05T08:51:08.806" v="14" actId="6549"/>
          <ac:spMkLst>
            <pc:docMk/>
            <pc:sldMk cId="0" sldId="318"/>
            <ac:spMk id="6146" creationId="{201DBDD9-87DD-4521-B431-6AFA7A04FE4B}"/>
          </ac:spMkLst>
        </pc:spChg>
        <pc:graphicFrameChg chg="mod">
          <ac:chgData name="Maribel Roig" userId="dacb958b-1ca5-4677-acdf-0ecd87065023" providerId="ADAL" clId="{28672993-A671-4D4F-90A0-E8B79BBF6DDE}" dt="2021-10-05T09:02:49.853" v="263"/>
          <ac:graphicFrameMkLst>
            <pc:docMk/>
            <pc:sldMk cId="0" sldId="318"/>
            <ac:graphicFrameMk id="5" creationId="{09D20902-C8F6-4B24-856B-64811E2EAEC5}"/>
          </ac:graphicFrameMkLst>
        </pc:graphicFrameChg>
      </pc:sldChg>
      <pc:sldChg chg="modSp">
        <pc:chgData name="Maribel Roig" userId="dacb958b-1ca5-4677-acdf-0ecd87065023" providerId="ADAL" clId="{28672993-A671-4D4F-90A0-E8B79BBF6DDE}" dt="2021-10-05T09:00:05.762" v="215" actId="20577"/>
        <pc:sldMkLst>
          <pc:docMk/>
          <pc:sldMk cId="149029244" sldId="320"/>
        </pc:sldMkLst>
        <pc:graphicFrameChg chg="mod">
          <ac:chgData name="Maribel Roig" userId="dacb958b-1ca5-4677-acdf-0ecd87065023" providerId="ADAL" clId="{28672993-A671-4D4F-90A0-E8B79BBF6DDE}" dt="2021-10-05T09:00:05.762" v="215" actId="20577"/>
          <ac:graphicFrameMkLst>
            <pc:docMk/>
            <pc:sldMk cId="149029244" sldId="320"/>
            <ac:graphicFrameMk id="5" creationId="{09D20902-C8F6-4B24-856B-64811E2EAEC5}"/>
          </ac:graphicFrameMkLst>
        </pc:graphicFrameChg>
      </pc:sldChg>
      <pc:sldChg chg="modSp new del mod">
        <pc:chgData name="Maribel Roig" userId="dacb958b-1ca5-4677-acdf-0ecd87065023" providerId="ADAL" clId="{28672993-A671-4D4F-90A0-E8B79BBF6DDE}" dt="2021-10-05T08:54:49.744" v="25" actId="2696"/>
        <pc:sldMkLst>
          <pc:docMk/>
          <pc:sldMk cId="2746958896" sldId="321"/>
        </pc:sldMkLst>
        <pc:spChg chg="mod">
          <ac:chgData name="Maribel Roig" userId="dacb958b-1ca5-4677-acdf-0ecd87065023" providerId="ADAL" clId="{28672993-A671-4D4F-90A0-E8B79BBF6DDE}" dt="2021-10-05T08:54:32.912" v="23" actId="122"/>
          <ac:spMkLst>
            <pc:docMk/>
            <pc:sldMk cId="2746958896" sldId="321"/>
            <ac:spMk id="2" creationId="{4A0471B8-A2EA-4F74-81B1-4D6BC066F5F5}"/>
          </ac:spMkLst>
        </pc:spChg>
      </pc:sldChg>
      <pc:sldChg chg="modSp add mod">
        <pc:chgData name="Maribel Roig" userId="dacb958b-1ca5-4677-acdf-0ecd87065023" providerId="ADAL" clId="{28672993-A671-4D4F-90A0-E8B79BBF6DDE}" dt="2021-10-05T08:59:38.206" v="213" actId="20577"/>
        <pc:sldMkLst>
          <pc:docMk/>
          <pc:sldMk cId="1587998810" sldId="322"/>
        </pc:sldMkLst>
        <pc:spChg chg="mod">
          <ac:chgData name="Maribel Roig" userId="dacb958b-1ca5-4677-acdf-0ecd87065023" providerId="ADAL" clId="{28672993-A671-4D4F-90A0-E8B79BBF6DDE}" dt="2021-10-05T08:56:09.477" v="70" actId="20577"/>
          <ac:spMkLst>
            <pc:docMk/>
            <pc:sldMk cId="1587998810" sldId="322"/>
            <ac:spMk id="6146" creationId="{201DBDD9-87DD-4521-B431-6AFA7A04FE4B}"/>
          </ac:spMkLst>
        </pc:spChg>
        <pc:graphicFrameChg chg="mod">
          <ac:chgData name="Maribel Roig" userId="dacb958b-1ca5-4677-acdf-0ecd87065023" providerId="ADAL" clId="{28672993-A671-4D4F-90A0-E8B79BBF6DDE}" dt="2021-10-05T08:59:38.206" v="213" actId="20577"/>
          <ac:graphicFrameMkLst>
            <pc:docMk/>
            <pc:sldMk cId="1587998810" sldId="322"/>
            <ac:graphicFrameMk id="5" creationId="{09D20902-C8F6-4B24-856B-64811E2EAEC5}"/>
          </ac:graphicFrameMkLst>
        </pc:graphicFrameChg>
      </pc:sldChg>
      <pc:sldChg chg="new del">
        <pc:chgData name="Maribel Roig" userId="dacb958b-1ca5-4677-acdf-0ecd87065023" providerId="ADAL" clId="{28672993-A671-4D4F-90A0-E8B79BBF6DDE}" dt="2021-10-05T08:55:35.329" v="30" actId="2696"/>
        <pc:sldMkLst>
          <pc:docMk/>
          <pc:sldMk cId="2920755465" sldId="323"/>
        </pc:sldMkLst>
      </pc:sldChg>
      <pc:sldChg chg="modSp add mod">
        <pc:chgData name="Maribel Roig" userId="dacb958b-1ca5-4677-acdf-0ecd87065023" providerId="ADAL" clId="{28672993-A671-4D4F-90A0-E8B79BBF6DDE}" dt="2021-10-05T09:03:46.566" v="411" actId="20577"/>
        <pc:sldMkLst>
          <pc:docMk/>
          <pc:sldMk cId="3670138033" sldId="324"/>
        </pc:sldMkLst>
        <pc:spChg chg="mod">
          <ac:chgData name="Maribel Roig" userId="dacb958b-1ca5-4677-acdf-0ecd87065023" providerId="ADAL" clId="{28672993-A671-4D4F-90A0-E8B79BBF6DDE}" dt="2021-10-05T08:56:26.925" v="90" actId="20577"/>
          <ac:spMkLst>
            <pc:docMk/>
            <pc:sldMk cId="3670138033" sldId="324"/>
            <ac:spMk id="6" creationId="{D70CD93F-4F26-4507-A0F7-297D77C80734}"/>
          </ac:spMkLst>
        </pc:spChg>
        <pc:graphicFrameChg chg="mod">
          <ac:chgData name="Maribel Roig" userId="dacb958b-1ca5-4677-acdf-0ecd87065023" providerId="ADAL" clId="{28672993-A671-4D4F-90A0-E8B79BBF6DDE}" dt="2021-10-05T09:03:46.566" v="411" actId="20577"/>
          <ac:graphicFrameMkLst>
            <pc:docMk/>
            <pc:sldMk cId="3670138033" sldId="324"/>
            <ac:graphicFrameMk id="5" creationId="{09D20902-C8F6-4B24-856B-64811E2EAEC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D379C-677B-4B13-8B70-4873B5FF208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504406-08EF-45B4-92D8-5170EBB98AD4}">
      <dgm:prSet phldrT="[Texto]"/>
      <dgm:spPr/>
      <dgm:t>
        <a:bodyPr/>
        <a:lstStyle/>
        <a:p>
          <a:r>
            <a:rPr lang="es-ES" dirty="0"/>
            <a:t>COMPETIR</a:t>
          </a:r>
        </a:p>
      </dgm:t>
    </dgm:pt>
    <dgm:pt modelId="{0F695D6F-5621-4CEE-BB42-46AEB1B00739}" type="parTrans" cxnId="{90FA5A7A-5388-47B7-A424-0CAA1163284D}">
      <dgm:prSet/>
      <dgm:spPr/>
      <dgm:t>
        <a:bodyPr/>
        <a:lstStyle/>
        <a:p>
          <a:endParaRPr lang="es-ES"/>
        </a:p>
      </dgm:t>
    </dgm:pt>
    <dgm:pt modelId="{06E1A1C6-D984-44BC-BAFB-228AFA665D80}" type="sibTrans" cxnId="{90FA5A7A-5388-47B7-A424-0CAA1163284D}">
      <dgm:prSet/>
      <dgm:spPr/>
      <dgm:t>
        <a:bodyPr/>
        <a:lstStyle/>
        <a:p>
          <a:endParaRPr lang="es-ES"/>
        </a:p>
      </dgm:t>
    </dgm:pt>
    <dgm:pt modelId="{9356AE76-9A44-4C2E-8481-9BBE6BF867A9}">
      <dgm:prSet phldrT="[Texto]"/>
      <dgm:spPr/>
      <dgm:t>
        <a:bodyPr/>
        <a:lstStyle/>
        <a:p>
          <a:r>
            <a:rPr lang="es-ES" dirty="0"/>
            <a:t>VALORS</a:t>
          </a:r>
        </a:p>
      </dgm:t>
    </dgm:pt>
    <dgm:pt modelId="{F3621F7D-5295-4620-A262-51376B4E4E77}" type="parTrans" cxnId="{CEDF12FD-FAFD-45A5-B11A-59C56E28F008}">
      <dgm:prSet/>
      <dgm:spPr/>
      <dgm:t>
        <a:bodyPr/>
        <a:lstStyle/>
        <a:p>
          <a:endParaRPr lang="es-ES"/>
        </a:p>
      </dgm:t>
    </dgm:pt>
    <dgm:pt modelId="{19F35E3E-0DFA-4359-BA74-908E78AB9315}" type="sibTrans" cxnId="{CEDF12FD-FAFD-45A5-B11A-59C56E28F008}">
      <dgm:prSet/>
      <dgm:spPr/>
      <dgm:t>
        <a:bodyPr/>
        <a:lstStyle/>
        <a:p>
          <a:endParaRPr lang="es-ES"/>
        </a:p>
      </dgm:t>
    </dgm:pt>
    <dgm:pt modelId="{58E35FD1-E2F9-4F75-9F9F-D30C9B070E05}">
      <dgm:prSet phldrT="[Texto]"/>
      <dgm:spPr/>
      <dgm:t>
        <a:bodyPr/>
        <a:lstStyle/>
        <a:p>
          <a:r>
            <a:rPr lang="es-ES" dirty="0"/>
            <a:t>ENSENYAR</a:t>
          </a:r>
        </a:p>
      </dgm:t>
    </dgm:pt>
    <dgm:pt modelId="{DE8AD3BF-1B0E-463E-8DDE-E2A53D882EEA}" type="parTrans" cxnId="{8DA17815-0070-4A64-AA7E-8192CEA18C9E}">
      <dgm:prSet/>
      <dgm:spPr/>
      <dgm:t>
        <a:bodyPr/>
        <a:lstStyle/>
        <a:p>
          <a:endParaRPr lang="es-ES"/>
        </a:p>
      </dgm:t>
    </dgm:pt>
    <dgm:pt modelId="{09184A1B-6727-4682-8885-B471A4B871B6}" type="sibTrans" cxnId="{8DA17815-0070-4A64-AA7E-8192CEA18C9E}">
      <dgm:prSet/>
      <dgm:spPr/>
      <dgm:t>
        <a:bodyPr/>
        <a:lstStyle/>
        <a:p>
          <a:endParaRPr lang="es-ES"/>
        </a:p>
      </dgm:t>
    </dgm:pt>
    <dgm:pt modelId="{3A5C664F-1586-4EF7-B1AE-4598D42F8F9F}">
      <dgm:prSet phldrT="[Texto]"/>
      <dgm:spPr/>
      <dgm:t>
        <a:bodyPr/>
        <a:lstStyle/>
        <a:p>
          <a:r>
            <a:rPr lang="es-ES" dirty="0"/>
            <a:t>EDUCAR</a:t>
          </a:r>
        </a:p>
      </dgm:t>
    </dgm:pt>
    <dgm:pt modelId="{382D1E3B-6058-4EC8-A4BF-A1B006262062}" type="sibTrans" cxnId="{E06EFA30-B7CD-47E7-856F-1BF065104649}">
      <dgm:prSet/>
      <dgm:spPr/>
      <dgm:t>
        <a:bodyPr/>
        <a:lstStyle/>
        <a:p>
          <a:endParaRPr lang="es-ES"/>
        </a:p>
      </dgm:t>
    </dgm:pt>
    <dgm:pt modelId="{1A5D8001-A2B3-4EB3-A9E5-8871D24E4078}" type="parTrans" cxnId="{E06EFA30-B7CD-47E7-856F-1BF065104649}">
      <dgm:prSet/>
      <dgm:spPr/>
      <dgm:t>
        <a:bodyPr/>
        <a:lstStyle/>
        <a:p>
          <a:endParaRPr lang="es-ES"/>
        </a:p>
      </dgm:t>
    </dgm:pt>
    <dgm:pt modelId="{7F13D99B-975E-4DDA-A37B-04DBBEF78D85}">
      <dgm:prSet phldrT="[Texto]"/>
      <dgm:spPr/>
      <dgm:t>
        <a:bodyPr/>
        <a:lstStyle/>
        <a:p>
          <a:r>
            <a:rPr lang="es-ES" dirty="0"/>
            <a:t>GUANYAR</a:t>
          </a:r>
        </a:p>
      </dgm:t>
    </dgm:pt>
    <dgm:pt modelId="{545906B7-05F8-4A3E-B37E-17406263ABCB}" type="parTrans" cxnId="{3F43F53A-6381-442E-BCE6-A392DE78542C}">
      <dgm:prSet/>
      <dgm:spPr/>
      <dgm:t>
        <a:bodyPr/>
        <a:lstStyle/>
        <a:p>
          <a:endParaRPr lang="es-ES"/>
        </a:p>
      </dgm:t>
    </dgm:pt>
    <dgm:pt modelId="{67119AF6-F9B1-4C85-98C7-CD0736BBAA57}" type="sibTrans" cxnId="{3F43F53A-6381-442E-BCE6-A392DE78542C}">
      <dgm:prSet/>
      <dgm:spPr/>
      <dgm:t>
        <a:bodyPr/>
        <a:lstStyle/>
        <a:p>
          <a:endParaRPr lang="es-ES"/>
        </a:p>
      </dgm:t>
    </dgm:pt>
    <dgm:pt modelId="{A500D4FB-57A5-4684-A717-7C01F3AC2EEB}">
      <dgm:prSet phldrT="[Texto]" custScaleX="64488" custScaleY="112658"/>
      <dgm:spPr>
        <a:ln>
          <a:noFill/>
        </a:ln>
      </dgm:spPr>
      <dgm:t>
        <a:bodyPr/>
        <a:lstStyle/>
        <a:p>
          <a:endParaRPr lang="es-ES" dirty="0"/>
        </a:p>
      </dgm:t>
    </dgm:pt>
    <dgm:pt modelId="{BF8DDF3D-D172-4D5F-9E1E-094107080845}" type="parTrans" cxnId="{AD67E414-AE3A-4948-91EC-C1231C482F46}">
      <dgm:prSet/>
      <dgm:spPr/>
      <dgm:t>
        <a:bodyPr/>
        <a:lstStyle/>
        <a:p>
          <a:endParaRPr lang="es-ES"/>
        </a:p>
      </dgm:t>
    </dgm:pt>
    <dgm:pt modelId="{9975EFD4-59A0-4D68-A6D1-61CCECA8CA3C}" type="sibTrans" cxnId="{AD67E414-AE3A-4948-91EC-C1231C482F46}">
      <dgm:prSet/>
      <dgm:spPr/>
      <dgm:t>
        <a:bodyPr/>
        <a:lstStyle/>
        <a:p>
          <a:endParaRPr lang="es-ES"/>
        </a:p>
      </dgm:t>
    </dgm:pt>
    <dgm:pt modelId="{F15ACEAE-0C42-4776-94DF-A0C07DB3944A}">
      <dgm:prSet phldrT="[Texto]"/>
      <dgm:spPr/>
      <dgm:t>
        <a:bodyPr/>
        <a:lstStyle/>
        <a:p>
          <a:r>
            <a:rPr lang="es-ES" dirty="0"/>
            <a:t>JUGAR</a:t>
          </a:r>
        </a:p>
      </dgm:t>
    </dgm:pt>
    <dgm:pt modelId="{CD0C3973-5318-4534-8654-C15A239A71F7}" type="sibTrans" cxnId="{892BA47E-8CCA-4D88-8F36-8AA86C60C40E}">
      <dgm:prSet/>
      <dgm:spPr/>
      <dgm:t>
        <a:bodyPr/>
        <a:lstStyle/>
        <a:p>
          <a:endParaRPr lang="es-ES"/>
        </a:p>
      </dgm:t>
    </dgm:pt>
    <dgm:pt modelId="{60372956-9F7B-4066-9C6A-9A769778B143}" type="parTrans" cxnId="{892BA47E-8CCA-4D88-8F36-8AA86C60C40E}">
      <dgm:prSet/>
      <dgm:spPr/>
      <dgm:t>
        <a:bodyPr/>
        <a:lstStyle/>
        <a:p>
          <a:endParaRPr lang="es-ES"/>
        </a:p>
      </dgm:t>
    </dgm:pt>
    <dgm:pt modelId="{A2AC32AE-984C-4C20-AB76-565FD768B69E}">
      <dgm:prSet phldrT="[Texto]"/>
      <dgm:spPr>
        <a:solidFill>
          <a:srgbClr val="92D050">
            <a:alpha val="90000"/>
          </a:srgbClr>
        </a:solidFill>
        <a:ln>
          <a:noFill/>
        </a:ln>
      </dgm:spPr>
      <dgm:t>
        <a:bodyPr/>
        <a:lstStyle/>
        <a:p>
          <a:r>
            <a:rPr lang="es-ES" b="1" dirty="0"/>
            <a:t>ALTRES</a:t>
          </a:r>
        </a:p>
      </dgm:t>
    </dgm:pt>
    <dgm:pt modelId="{3DFB57D3-13FF-44C5-9ABC-94582DEAEF32}" type="sibTrans" cxnId="{6E3046CC-5422-42EF-906F-EA6D0C91FC0F}">
      <dgm:prSet/>
      <dgm:spPr/>
      <dgm:t>
        <a:bodyPr/>
        <a:lstStyle/>
        <a:p>
          <a:endParaRPr lang="es-ES"/>
        </a:p>
      </dgm:t>
    </dgm:pt>
    <dgm:pt modelId="{BFC1D91B-5635-43BF-9CB1-B5907CD4095C}" type="parTrans" cxnId="{6E3046CC-5422-42EF-906F-EA6D0C91FC0F}">
      <dgm:prSet/>
      <dgm:spPr/>
      <dgm:t>
        <a:bodyPr/>
        <a:lstStyle/>
        <a:p>
          <a:endParaRPr lang="es-ES"/>
        </a:p>
      </dgm:t>
    </dgm:pt>
    <dgm:pt modelId="{F47F6BBC-38C9-4A47-A2FC-F896A102556E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s-ES" dirty="0"/>
        </a:p>
      </dgm:t>
    </dgm:pt>
    <dgm:pt modelId="{ECE2611B-D726-4BEA-B9BD-8AF63A3EB1D6}" type="sibTrans" cxnId="{EFDDE4D8-EFDB-4EB1-8152-8082FAE8F2F7}">
      <dgm:prSet/>
      <dgm:spPr/>
      <dgm:t>
        <a:bodyPr/>
        <a:lstStyle/>
        <a:p>
          <a:endParaRPr lang="es-ES"/>
        </a:p>
      </dgm:t>
    </dgm:pt>
    <dgm:pt modelId="{D22131D7-F21B-43A8-9B68-2EFB6675CFAC}" type="parTrans" cxnId="{EFDDE4D8-EFDB-4EB1-8152-8082FAE8F2F7}">
      <dgm:prSet/>
      <dgm:spPr/>
      <dgm:t>
        <a:bodyPr/>
        <a:lstStyle/>
        <a:p>
          <a:endParaRPr lang="es-ES"/>
        </a:p>
      </dgm:t>
    </dgm:pt>
    <dgm:pt modelId="{1BBD83E9-44E5-4BEC-86E0-DBFD54FEE108}" type="pres">
      <dgm:prSet presAssocID="{ED6D379C-677B-4B13-8B70-4873B5FF208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FD8C0D9-EE08-4689-8128-1B246F9B594D}" type="pres">
      <dgm:prSet presAssocID="{ED6D379C-677B-4B13-8B70-4873B5FF208F}" presName="dummyMaxCanvas" presStyleCnt="0"/>
      <dgm:spPr/>
    </dgm:pt>
    <dgm:pt modelId="{DEA67903-7811-40E3-8FB4-5B5E151D4F3E}" type="pres">
      <dgm:prSet presAssocID="{ED6D379C-677B-4B13-8B70-4873B5FF208F}" presName="parentComposite" presStyleCnt="0"/>
      <dgm:spPr/>
    </dgm:pt>
    <dgm:pt modelId="{FC0F3DA4-24F6-4AB0-9343-EB131C8C2BB8}" type="pres">
      <dgm:prSet presAssocID="{ED6D379C-677B-4B13-8B70-4873B5FF208F}" presName="parent1" presStyleLbl="alignAccFollowNode1" presStyleIdx="0" presStyleCnt="4" custScaleY="50705" custLinFactNeighborX="6161" custLinFactNeighborY="20453">
        <dgm:presLayoutVars>
          <dgm:chMax val="4"/>
        </dgm:presLayoutVars>
      </dgm:prSet>
      <dgm:spPr/>
    </dgm:pt>
    <dgm:pt modelId="{F3DCCC5E-DB4C-48DE-8A6F-A27F27955027}" type="pres">
      <dgm:prSet presAssocID="{ED6D379C-677B-4B13-8B70-4873B5FF208F}" presName="parent2" presStyleLbl="alignAccFollowNode1" presStyleIdx="1" presStyleCnt="4" custScaleX="111754" custScaleY="77052" custLinFactNeighborX="26975" custLinFactNeighborY="12755">
        <dgm:presLayoutVars>
          <dgm:chMax val="4"/>
        </dgm:presLayoutVars>
      </dgm:prSet>
      <dgm:spPr/>
    </dgm:pt>
    <dgm:pt modelId="{560C7CAD-9990-49A2-B558-6CFCC7972CF7}" type="pres">
      <dgm:prSet presAssocID="{ED6D379C-677B-4B13-8B70-4873B5FF208F}" presName="childrenComposite" presStyleCnt="0"/>
      <dgm:spPr/>
    </dgm:pt>
    <dgm:pt modelId="{E6AFABA5-E850-4FF9-8B90-3C085E89B9BE}" type="pres">
      <dgm:prSet presAssocID="{ED6D379C-677B-4B13-8B70-4873B5FF208F}" presName="dummyMaxCanvas_ChildArea" presStyleCnt="0"/>
      <dgm:spPr/>
    </dgm:pt>
    <dgm:pt modelId="{9E63C864-6649-4B6B-BDED-6384E06754D4}" type="pres">
      <dgm:prSet presAssocID="{ED6D379C-677B-4B13-8B70-4873B5FF208F}" presName="fulcrum" presStyleLbl="alignAccFollowNode1" presStyleIdx="2" presStyleCnt="4"/>
      <dgm:spPr>
        <a:solidFill>
          <a:srgbClr val="C00000">
            <a:alpha val="90000"/>
          </a:srgbClr>
        </a:solidFill>
      </dgm:spPr>
    </dgm:pt>
    <dgm:pt modelId="{CDC2FB9C-5F34-42EB-A53D-CD420F0EA0B0}" type="pres">
      <dgm:prSet presAssocID="{ED6D379C-677B-4B13-8B70-4873B5FF208F}" presName="balance_24" presStyleLbl="alignAccFollowNode1" presStyleIdx="3" presStyleCnt="4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792282E0-65AF-4178-89DA-D6DA02DFF9E5}" type="pres">
      <dgm:prSet presAssocID="{ED6D379C-677B-4B13-8B70-4873B5FF208F}" presName="right_24_1" presStyleLbl="node1" presStyleIdx="0" presStyleCnt="6">
        <dgm:presLayoutVars>
          <dgm:bulletEnabled val="1"/>
        </dgm:presLayoutVars>
      </dgm:prSet>
      <dgm:spPr/>
    </dgm:pt>
    <dgm:pt modelId="{D4323F08-72B1-450B-A0F0-58C28DFB7D3A}" type="pres">
      <dgm:prSet presAssocID="{ED6D379C-677B-4B13-8B70-4873B5FF208F}" presName="right_24_2" presStyleLbl="node1" presStyleIdx="1" presStyleCnt="6">
        <dgm:presLayoutVars>
          <dgm:bulletEnabled val="1"/>
        </dgm:presLayoutVars>
      </dgm:prSet>
      <dgm:spPr/>
    </dgm:pt>
    <dgm:pt modelId="{7B3C3FC4-54A4-409A-B43B-368F9237B1DB}" type="pres">
      <dgm:prSet presAssocID="{ED6D379C-677B-4B13-8B70-4873B5FF208F}" presName="right_24_3" presStyleLbl="node1" presStyleIdx="2" presStyleCnt="6">
        <dgm:presLayoutVars>
          <dgm:bulletEnabled val="1"/>
        </dgm:presLayoutVars>
      </dgm:prSet>
      <dgm:spPr/>
    </dgm:pt>
    <dgm:pt modelId="{F252C179-2109-44E8-BAEB-6232EB40C5B9}" type="pres">
      <dgm:prSet presAssocID="{ED6D379C-677B-4B13-8B70-4873B5FF208F}" presName="right_24_4" presStyleLbl="node1" presStyleIdx="3" presStyleCnt="6">
        <dgm:presLayoutVars>
          <dgm:bulletEnabled val="1"/>
        </dgm:presLayoutVars>
      </dgm:prSet>
      <dgm:spPr/>
    </dgm:pt>
    <dgm:pt modelId="{0F58F065-91DC-4228-A9D5-E57F1BEDD67D}" type="pres">
      <dgm:prSet presAssocID="{ED6D379C-677B-4B13-8B70-4873B5FF208F}" presName="left_24_1" presStyleLbl="node1" presStyleIdx="4" presStyleCnt="6">
        <dgm:presLayoutVars>
          <dgm:bulletEnabled val="1"/>
        </dgm:presLayoutVars>
      </dgm:prSet>
      <dgm:spPr/>
    </dgm:pt>
    <dgm:pt modelId="{44672D54-F7B0-467E-840F-A734103B7054}" type="pres">
      <dgm:prSet presAssocID="{ED6D379C-677B-4B13-8B70-4873B5FF208F}" presName="left_24_2" presStyleLbl="node1" presStyleIdx="5" presStyleCnt="6">
        <dgm:presLayoutVars>
          <dgm:bulletEnabled val="1"/>
        </dgm:presLayoutVars>
      </dgm:prSet>
      <dgm:spPr/>
    </dgm:pt>
  </dgm:ptLst>
  <dgm:cxnLst>
    <dgm:cxn modelId="{AD67E414-AE3A-4948-91EC-C1231C482F46}" srcId="{ED6D379C-677B-4B13-8B70-4873B5FF208F}" destId="{A500D4FB-57A5-4684-A717-7C01F3AC2EEB}" srcOrd="2" destOrd="0" parTransId="{BF8DDF3D-D172-4D5F-9E1E-094107080845}" sibTransId="{9975EFD4-59A0-4D68-A6D1-61CCECA8CA3C}"/>
    <dgm:cxn modelId="{DEC81D15-DF79-44C9-83BD-8AED0B8B8806}" type="presOf" srcId="{A2AC32AE-984C-4C20-AB76-565FD768B69E}" destId="{FC0F3DA4-24F6-4AB0-9343-EB131C8C2BB8}" srcOrd="0" destOrd="0" presId="urn:microsoft.com/office/officeart/2005/8/layout/balance1"/>
    <dgm:cxn modelId="{8DA17815-0070-4A64-AA7E-8192CEA18C9E}" srcId="{F47F6BBC-38C9-4A47-A2FC-F896A102556E}" destId="{58E35FD1-E2F9-4F75-9F9F-D30C9B070E05}" srcOrd="2" destOrd="0" parTransId="{DE8AD3BF-1B0E-463E-8DDE-E2A53D882EEA}" sibTransId="{09184A1B-6727-4682-8885-B471A4B871B6}"/>
    <dgm:cxn modelId="{E06EFA30-B7CD-47E7-856F-1BF065104649}" srcId="{F47F6BBC-38C9-4A47-A2FC-F896A102556E}" destId="{3A5C664F-1586-4EF7-B1AE-4598D42F8F9F}" srcOrd="3" destOrd="0" parTransId="{1A5D8001-A2B3-4EB3-A9E5-8871D24E4078}" sibTransId="{382D1E3B-6058-4EC8-A4BF-A1B006262062}"/>
    <dgm:cxn modelId="{3F43F53A-6381-442E-BCE6-A392DE78542C}" srcId="{A2AC32AE-984C-4C20-AB76-565FD768B69E}" destId="{7F13D99B-975E-4DDA-A37B-04DBBEF78D85}" srcOrd="0" destOrd="0" parTransId="{545906B7-05F8-4A3E-B37E-17406263ABCB}" sibTransId="{67119AF6-F9B1-4C85-98C7-CD0736BBAA57}"/>
    <dgm:cxn modelId="{5F084042-4394-4141-9B93-B2E3E09484F2}" type="presOf" srcId="{48504406-08EF-45B4-92D8-5170EBB98AD4}" destId="{44672D54-F7B0-467E-840F-A734103B7054}" srcOrd="0" destOrd="0" presId="urn:microsoft.com/office/officeart/2005/8/layout/balance1"/>
    <dgm:cxn modelId="{5C89EC62-26BB-42D5-9AD0-8C76438FFC63}" type="presOf" srcId="{9356AE76-9A44-4C2E-8481-9BBE6BF867A9}" destId="{D4323F08-72B1-450B-A0F0-58C28DFB7D3A}" srcOrd="0" destOrd="0" presId="urn:microsoft.com/office/officeart/2005/8/layout/balance1"/>
    <dgm:cxn modelId="{68AC8544-AB8F-47CE-8478-8C6E0E725F56}" type="presOf" srcId="{F15ACEAE-0C42-4776-94DF-A0C07DB3944A}" destId="{792282E0-65AF-4178-89DA-D6DA02DFF9E5}" srcOrd="0" destOrd="0" presId="urn:microsoft.com/office/officeart/2005/8/layout/balance1"/>
    <dgm:cxn modelId="{E37C5D6C-4F0E-482D-BF69-4B7DF8AEF092}" type="presOf" srcId="{7F13D99B-975E-4DDA-A37B-04DBBEF78D85}" destId="{0F58F065-91DC-4228-A9D5-E57F1BEDD67D}" srcOrd="0" destOrd="0" presId="urn:microsoft.com/office/officeart/2005/8/layout/balance1"/>
    <dgm:cxn modelId="{B6DA6872-E4E2-4787-A44B-BFDEE12AC402}" type="presOf" srcId="{58E35FD1-E2F9-4F75-9F9F-D30C9B070E05}" destId="{7B3C3FC4-54A4-409A-B43B-368F9237B1DB}" srcOrd="0" destOrd="0" presId="urn:microsoft.com/office/officeart/2005/8/layout/balance1"/>
    <dgm:cxn modelId="{90FA5A7A-5388-47B7-A424-0CAA1163284D}" srcId="{A2AC32AE-984C-4C20-AB76-565FD768B69E}" destId="{48504406-08EF-45B4-92D8-5170EBB98AD4}" srcOrd="1" destOrd="0" parTransId="{0F695D6F-5621-4CEE-BB42-46AEB1B00739}" sibTransId="{06E1A1C6-D984-44BC-BAFB-228AFA665D80}"/>
    <dgm:cxn modelId="{892BA47E-8CCA-4D88-8F36-8AA86C60C40E}" srcId="{F47F6BBC-38C9-4A47-A2FC-F896A102556E}" destId="{F15ACEAE-0C42-4776-94DF-A0C07DB3944A}" srcOrd="0" destOrd="0" parTransId="{60372956-9F7B-4066-9C6A-9A769778B143}" sibTransId="{CD0C3973-5318-4534-8654-C15A239A71F7}"/>
    <dgm:cxn modelId="{D598959F-040F-4B5F-AABC-38832FB03195}" type="presOf" srcId="{ED6D379C-677B-4B13-8B70-4873B5FF208F}" destId="{1BBD83E9-44E5-4BEC-86E0-DBFD54FEE108}" srcOrd="0" destOrd="0" presId="urn:microsoft.com/office/officeart/2005/8/layout/balance1"/>
    <dgm:cxn modelId="{203399BD-D9BD-46F1-95B4-A8CABED7898D}" type="presOf" srcId="{F47F6BBC-38C9-4A47-A2FC-F896A102556E}" destId="{F3DCCC5E-DB4C-48DE-8A6F-A27F27955027}" srcOrd="0" destOrd="0" presId="urn:microsoft.com/office/officeart/2005/8/layout/balance1"/>
    <dgm:cxn modelId="{6E3046CC-5422-42EF-906F-EA6D0C91FC0F}" srcId="{ED6D379C-677B-4B13-8B70-4873B5FF208F}" destId="{A2AC32AE-984C-4C20-AB76-565FD768B69E}" srcOrd="0" destOrd="0" parTransId="{BFC1D91B-5635-43BF-9CB1-B5907CD4095C}" sibTransId="{3DFB57D3-13FF-44C5-9ABC-94582DEAEF32}"/>
    <dgm:cxn modelId="{EFDDE4D8-EFDB-4EB1-8152-8082FAE8F2F7}" srcId="{ED6D379C-677B-4B13-8B70-4873B5FF208F}" destId="{F47F6BBC-38C9-4A47-A2FC-F896A102556E}" srcOrd="1" destOrd="0" parTransId="{D22131D7-F21B-43A8-9B68-2EFB6675CFAC}" sibTransId="{ECE2611B-D726-4BEA-B9BD-8AF63A3EB1D6}"/>
    <dgm:cxn modelId="{CC3E74F8-91A5-4E2B-A0C6-D4AB833D18B6}" type="presOf" srcId="{3A5C664F-1586-4EF7-B1AE-4598D42F8F9F}" destId="{F252C179-2109-44E8-BAEB-6232EB40C5B9}" srcOrd="0" destOrd="0" presId="urn:microsoft.com/office/officeart/2005/8/layout/balance1"/>
    <dgm:cxn modelId="{CEDF12FD-FAFD-45A5-B11A-59C56E28F008}" srcId="{F47F6BBC-38C9-4A47-A2FC-F896A102556E}" destId="{9356AE76-9A44-4C2E-8481-9BBE6BF867A9}" srcOrd="1" destOrd="0" parTransId="{F3621F7D-5295-4620-A262-51376B4E4E77}" sibTransId="{19F35E3E-0DFA-4359-BA74-908E78AB9315}"/>
    <dgm:cxn modelId="{C57EFC14-5626-4509-8740-1BD0493E809F}" type="presParOf" srcId="{1BBD83E9-44E5-4BEC-86E0-DBFD54FEE108}" destId="{7FD8C0D9-EE08-4689-8128-1B246F9B594D}" srcOrd="0" destOrd="0" presId="urn:microsoft.com/office/officeart/2005/8/layout/balance1"/>
    <dgm:cxn modelId="{65CE0D5C-DD4F-43A1-AFB2-912BF5A590A9}" type="presParOf" srcId="{1BBD83E9-44E5-4BEC-86E0-DBFD54FEE108}" destId="{DEA67903-7811-40E3-8FB4-5B5E151D4F3E}" srcOrd="1" destOrd="0" presId="urn:microsoft.com/office/officeart/2005/8/layout/balance1"/>
    <dgm:cxn modelId="{79347EF6-A1BD-496E-AFF1-1F7DF4CB8721}" type="presParOf" srcId="{DEA67903-7811-40E3-8FB4-5B5E151D4F3E}" destId="{FC0F3DA4-24F6-4AB0-9343-EB131C8C2BB8}" srcOrd="0" destOrd="0" presId="urn:microsoft.com/office/officeart/2005/8/layout/balance1"/>
    <dgm:cxn modelId="{C6A31831-680F-4960-B42C-0545C1E5BB7D}" type="presParOf" srcId="{DEA67903-7811-40E3-8FB4-5B5E151D4F3E}" destId="{F3DCCC5E-DB4C-48DE-8A6F-A27F27955027}" srcOrd="1" destOrd="0" presId="urn:microsoft.com/office/officeart/2005/8/layout/balance1"/>
    <dgm:cxn modelId="{69B7C75F-0CE5-44A9-86FD-8EB06FF061B8}" type="presParOf" srcId="{1BBD83E9-44E5-4BEC-86E0-DBFD54FEE108}" destId="{560C7CAD-9990-49A2-B558-6CFCC7972CF7}" srcOrd="2" destOrd="0" presId="urn:microsoft.com/office/officeart/2005/8/layout/balance1"/>
    <dgm:cxn modelId="{03DA1137-83FF-40E4-9100-BF109818A25B}" type="presParOf" srcId="{560C7CAD-9990-49A2-B558-6CFCC7972CF7}" destId="{E6AFABA5-E850-4FF9-8B90-3C085E89B9BE}" srcOrd="0" destOrd="0" presId="urn:microsoft.com/office/officeart/2005/8/layout/balance1"/>
    <dgm:cxn modelId="{FA2FBD81-7967-4502-B2E7-9FCAA79CE624}" type="presParOf" srcId="{560C7CAD-9990-49A2-B558-6CFCC7972CF7}" destId="{9E63C864-6649-4B6B-BDED-6384E06754D4}" srcOrd="1" destOrd="0" presId="urn:microsoft.com/office/officeart/2005/8/layout/balance1"/>
    <dgm:cxn modelId="{2D9D5B3C-0292-4896-A570-DAD78C77D45B}" type="presParOf" srcId="{560C7CAD-9990-49A2-B558-6CFCC7972CF7}" destId="{CDC2FB9C-5F34-42EB-A53D-CD420F0EA0B0}" srcOrd="2" destOrd="0" presId="urn:microsoft.com/office/officeart/2005/8/layout/balance1"/>
    <dgm:cxn modelId="{DE8CE5C4-56DA-4CC0-9849-88660030FDD7}" type="presParOf" srcId="{560C7CAD-9990-49A2-B558-6CFCC7972CF7}" destId="{792282E0-65AF-4178-89DA-D6DA02DFF9E5}" srcOrd="3" destOrd="0" presId="urn:microsoft.com/office/officeart/2005/8/layout/balance1"/>
    <dgm:cxn modelId="{120BA11A-52DA-48D8-88F4-62ECCD7304CE}" type="presParOf" srcId="{560C7CAD-9990-49A2-B558-6CFCC7972CF7}" destId="{D4323F08-72B1-450B-A0F0-58C28DFB7D3A}" srcOrd="4" destOrd="0" presId="urn:microsoft.com/office/officeart/2005/8/layout/balance1"/>
    <dgm:cxn modelId="{9BE41B5D-FE42-428C-869F-9A924120EDEB}" type="presParOf" srcId="{560C7CAD-9990-49A2-B558-6CFCC7972CF7}" destId="{7B3C3FC4-54A4-409A-B43B-368F9237B1DB}" srcOrd="5" destOrd="0" presId="urn:microsoft.com/office/officeart/2005/8/layout/balance1"/>
    <dgm:cxn modelId="{2D3803B4-6402-491C-8A08-864B1D32B185}" type="presParOf" srcId="{560C7CAD-9990-49A2-B558-6CFCC7972CF7}" destId="{F252C179-2109-44E8-BAEB-6232EB40C5B9}" srcOrd="6" destOrd="0" presId="urn:microsoft.com/office/officeart/2005/8/layout/balance1"/>
    <dgm:cxn modelId="{576E5731-2EB3-463E-86A0-9972744B2133}" type="presParOf" srcId="{560C7CAD-9990-49A2-B558-6CFCC7972CF7}" destId="{0F58F065-91DC-4228-A9D5-E57F1BEDD67D}" srcOrd="7" destOrd="0" presId="urn:microsoft.com/office/officeart/2005/8/layout/balance1"/>
    <dgm:cxn modelId="{3EB88075-A347-439F-A7B6-F95583F0CD11}" type="presParOf" srcId="{560C7CAD-9990-49A2-B558-6CFCC7972CF7}" destId="{44672D54-F7B0-467E-840F-A734103B7054}" srcOrd="8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A9ADA-023F-4A23-9830-D6E28FD24BA2}" type="doc">
      <dgm:prSet loTypeId="urn:microsoft.com/office/officeart/2005/8/layout/hList3" loCatId="list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47D50A8-4588-42FC-8E06-0005A1A18196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800" b="1" dirty="0">
            <a:solidFill>
              <a:schemeClr val="accent5">
                <a:lumMod val="75000"/>
              </a:schemeClr>
            </a:solidFill>
          </a:endParaRPr>
        </a:p>
        <a:p>
          <a:r>
            <a:rPr lang="es-ES" sz="1800" b="1" dirty="0">
              <a:solidFill>
                <a:schemeClr val="accent5">
                  <a:lumMod val="75000"/>
                </a:schemeClr>
              </a:solidFill>
            </a:rPr>
            <a:t>LLIGA MINI P4 i P5 - FUTBOL 5 i FUTBOL 6 - AMB 12 EQUIPS PARTICIPANTS:</a:t>
          </a:r>
        </a:p>
        <a:p>
          <a:r>
            <a:rPr lang="es-ES" sz="1600" b="1" dirty="0">
              <a:solidFill>
                <a:schemeClr val="accent5">
                  <a:lumMod val="75000"/>
                </a:schemeClr>
              </a:solidFill>
            </a:rPr>
            <a:t>CE EL CATLLAR, E. VALLMOLL, AEE COL. SANT PAU, CE SANTES CREUS, COL. LA SALLE TGN, GIMNÀSTIC TARRAGONA, CE ALTAFULLA, CF POBLA DE MAFUMET, FC TARRACO, EF EL PLA DE SANTA MARIA I TARRAGONA FC.</a:t>
          </a:r>
        </a:p>
      </dgm:t>
    </dgm:pt>
    <dgm:pt modelId="{3FF05CB6-20F4-4F9D-A995-740BE05206E8}" type="parTrans" cxnId="{AD8D03ED-AE7F-4042-8B3D-1B67E2EBDAA3}">
      <dgm:prSet/>
      <dgm:spPr/>
      <dgm:t>
        <a:bodyPr/>
        <a:lstStyle/>
        <a:p>
          <a:endParaRPr lang="es-ES"/>
        </a:p>
      </dgm:t>
    </dgm:pt>
    <dgm:pt modelId="{81068369-4AA0-4AD8-ACD3-A3DBF6897161}" type="sibTrans" cxnId="{AD8D03ED-AE7F-4042-8B3D-1B67E2EBDAA3}">
      <dgm:prSet/>
      <dgm:spPr/>
      <dgm:t>
        <a:bodyPr/>
        <a:lstStyle/>
        <a:p>
          <a:endParaRPr lang="es-ES"/>
        </a:p>
      </dgm:t>
    </dgm:pt>
    <dgm:pt modelId="{F5EA0303-458C-4AAF-B621-30EBC03768F3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90000"/>
            </a:lnSpc>
          </a:pPr>
          <a:r>
            <a:rPr lang="es-ES" sz="2400" b="1" baseline="0" dirty="0">
              <a:solidFill>
                <a:schemeClr val="bg1"/>
              </a:solidFill>
            </a:rPr>
            <a:t>1ª TROBADA </a:t>
          </a:r>
        </a:p>
        <a:p>
          <a:pPr algn="ctr">
            <a:lnSpc>
              <a:spcPct val="90000"/>
            </a:lnSpc>
          </a:pPr>
          <a:r>
            <a:rPr lang="es-ES" sz="1400" baseline="0" dirty="0">
              <a:solidFill>
                <a:schemeClr val="bg1"/>
              </a:solidFill>
            </a:rPr>
            <a:t>DESEMBRE 2021</a:t>
          </a:r>
        </a:p>
        <a:p>
          <a:pPr algn="ctr">
            <a:lnSpc>
              <a:spcPct val="90000"/>
            </a:lnSpc>
          </a:pPr>
          <a:r>
            <a:rPr lang="es-ES" sz="1400" baseline="0" dirty="0">
              <a:solidFill>
                <a:schemeClr val="bg1"/>
              </a:solidFill>
            </a:rPr>
            <a:t>(EL CATLLAR)</a:t>
          </a:r>
        </a:p>
        <a:p>
          <a:pPr algn="ctr">
            <a:lnSpc>
              <a:spcPct val="90000"/>
            </a:lnSpc>
          </a:pPr>
          <a:r>
            <a:rPr lang="es-ES" sz="1400" baseline="0" dirty="0">
              <a:solidFill>
                <a:schemeClr val="bg1"/>
              </a:solidFill>
            </a:rPr>
            <a:t> 11 EQUIPS MINIS</a:t>
          </a:r>
        </a:p>
        <a:p>
          <a:pPr algn="ctr">
            <a:lnSpc>
              <a:spcPct val="90000"/>
            </a:lnSpc>
          </a:pPr>
          <a:endParaRPr lang="es-ES" sz="1200" dirty="0">
            <a:solidFill>
              <a:schemeClr val="tx1"/>
            </a:solidFill>
          </a:endParaRPr>
        </a:p>
        <a:p>
          <a:pPr algn="l">
            <a:lnSpc>
              <a:spcPct val="50000"/>
            </a:lnSpc>
          </a:pPr>
          <a:endParaRPr lang="es-ES" sz="1000" dirty="0">
            <a:solidFill>
              <a:schemeClr val="tx1"/>
            </a:solidFill>
          </a:endParaRPr>
        </a:p>
      </dgm:t>
    </dgm:pt>
    <dgm:pt modelId="{F34CEB89-17DD-4A70-93EC-9EE4A7C17C22}" type="parTrans" cxnId="{A80EFA06-5E5F-482A-995C-6C51AD14524B}">
      <dgm:prSet/>
      <dgm:spPr/>
      <dgm:t>
        <a:bodyPr/>
        <a:lstStyle/>
        <a:p>
          <a:endParaRPr lang="es-ES"/>
        </a:p>
      </dgm:t>
    </dgm:pt>
    <dgm:pt modelId="{E5916C41-32F7-450F-A13B-6783844902AD}" type="sibTrans" cxnId="{A80EFA06-5E5F-482A-995C-6C51AD14524B}">
      <dgm:prSet/>
      <dgm:spPr/>
      <dgm:t>
        <a:bodyPr/>
        <a:lstStyle/>
        <a:p>
          <a:endParaRPr lang="es-ES"/>
        </a:p>
      </dgm:t>
    </dgm:pt>
    <dgm:pt modelId="{8AE1F37B-68ED-40CA-BE1F-B9664FDED118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es-ES" sz="2400" b="1" baseline="0" dirty="0">
              <a:solidFill>
                <a:schemeClr val="bg1"/>
              </a:solidFill>
            </a:rPr>
            <a:t>2ª TROBADA</a:t>
          </a:r>
        </a:p>
        <a:p>
          <a:pPr algn="ctr">
            <a:lnSpc>
              <a:spcPct val="90000"/>
            </a:lnSpc>
          </a:pPr>
          <a:r>
            <a:rPr lang="es-ES" sz="1400" baseline="0" dirty="0">
              <a:solidFill>
                <a:schemeClr val="bg1"/>
              </a:solidFill>
            </a:rPr>
            <a:t>MAIG 2022</a:t>
          </a:r>
        </a:p>
        <a:p>
          <a:pPr algn="ctr">
            <a:lnSpc>
              <a:spcPct val="90000"/>
            </a:lnSpc>
          </a:pPr>
          <a:r>
            <a:rPr lang="es-ES" sz="1400" baseline="0" dirty="0">
              <a:solidFill>
                <a:schemeClr val="bg1"/>
              </a:solidFill>
            </a:rPr>
            <a:t>(EL CATLLAR)</a:t>
          </a:r>
        </a:p>
        <a:p>
          <a:pPr algn="ctr">
            <a:lnSpc>
              <a:spcPct val="90000"/>
            </a:lnSpc>
          </a:pPr>
          <a:r>
            <a:rPr lang="es-ES" sz="1400" dirty="0"/>
            <a:t>13 EQUIPS MINIS</a:t>
          </a:r>
        </a:p>
        <a:p>
          <a:pPr algn="ctr">
            <a:lnSpc>
              <a:spcPct val="90000"/>
            </a:lnSpc>
          </a:pPr>
          <a:endParaRPr lang="es-ES" sz="1000" dirty="0"/>
        </a:p>
      </dgm:t>
    </dgm:pt>
    <dgm:pt modelId="{C9590769-5177-47D4-9AC3-27F8F8608EA5}" type="parTrans" cxnId="{06AE4F76-210A-48CE-8967-7193FA480002}">
      <dgm:prSet/>
      <dgm:spPr/>
      <dgm:t>
        <a:bodyPr/>
        <a:lstStyle/>
        <a:p>
          <a:endParaRPr lang="es-ES"/>
        </a:p>
      </dgm:t>
    </dgm:pt>
    <dgm:pt modelId="{2291884C-6370-4044-B8AF-D58FE1D1FF64}" type="sibTrans" cxnId="{06AE4F76-210A-48CE-8967-7193FA480002}">
      <dgm:prSet/>
      <dgm:spPr/>
      <dgm:t>
        <a:bodyPr/>
        <a:lstStyle/>
        <a:p>
          <a:endParaRPr lang="es-ES"/>
        </a:p>
      </dgm:t>
    </dgm:pt>
    <dgm:pt modelId="{FCF6C562-7C7C-41C4-9CBD-0CE583436210}" type="pres">
      <dgm:prSet presAssocID="{49DA9ADA-023F-4A23-9830-D6E28FD24BA2}" presName="composite" presStyleCnt="0">
        <dgm:presLayoutVars>
          <dgm:chMax val="1"/>
          <dgm:dir/>
          <dgm:resizeHandles val="exact"/>
        </dgm:presLayoutVars>
      </dgm:prSet>
      <dgm:spPr/>
    </dgm:pt>
    <dgm:pt modelId="{F5192B8F-0587-4329-9B23-28D2E1AFA072}" type="pres">
      <dgm:prSet presAssocID="{A47D50A8-4588-42FC-8E06-0005A1A18196}" presName="roof" presStyleLbl="dkBgShp" presStyleIdx="0" presStyleCnt="2" custScaleY="152245" custLinFactNeighborX="392" custLinFactNeighborY="10449"/>
      <dgm:spPr/>
    </dgm:pt>
    <dgm:pt modelId="{E8201636-6862-4A8A-8CD1-94EC46BE91EB}" type="pres">
      <dgm:prSet presAssocID="{A47D50A8-4588-42FC-8E06-0005A1A18196}" presName="pillars" presStyleCnt="0"/>
      <dgm:spPr/>
    </dgm:pt>
    <dgm:pt modelId="{0FE919A0-BF49-48D7-90BF-B2011217BCAB}" type="pres">
      <dgm:prSet presAssocID="{A47D50A8-4588-42FC-8E06-0005A1A18196}" presName="pillar1" presStyleLbl="node1" presStyleIdx="0" presStyleCnt="2" custScaleX="92988" custScaleY="83008" custLinFactNeighborX="-6" custLinFactNeighborY="9455">
        <dgm:presLayoutVars>
          <dgm:bulletEnabled val="1"/>
        </dgm:presLayoutVars>
      </dgm:prSet>
      <dgm:spPr/>
    </dgm:pt>
    <dgm:pt modelId="{26A71D4E-ECEB-48CA-80B5-F6372F14CC08}" type="pres">
      <dgm:prSet presAssocID="{8AE1F37B-68ED-40CA-BE1F-B9664FDED118}" presName="pillarX" presStyleLbl="node1" presStyleIdx="1" presStyleCnt="2" custScaleX="99366" custScaleY="82256" custLinFactNeighborX="1220" custLinFactNeighborY="9079">
        <dgm:presLayoutVars>
          <dgm:bulletEnabled val="1"/>
        </dgm:presLayoutVars>
      </dgm:prSet>
      <dgm:spPr/>
    </dgm:pt>
    <dgm:pt modelId="{899C00BA-592B-4904-89F1-F33F14E7A408}" type="pres">
      <dgm:prSet presAssocID="{A47D50A8-4588-42FC-8E06-0005A1A18196}" presName="base" presStyleLbl="dkBgShp" presStyleIdx="1" presStyleCnt="2"/>
      <dgm:spPr/>
    </dgm:pt>
  </dgm:ptLst>
  <dgm:cxnLst>
    <dgm:cxn modelId="{A80EFA06-5E5F-482A-995C-6C51AD14524B}" srcId="{A47D50A8-4588-42FC-8E06-0005A1A18196}" destId="{F5EA0303-458C-4AAF-B621-30EBC03768F3}" srcOrd="0" destOrd="0" parTransId="{F34CEB89-17DD-4A70-93EC-9EE4A7C17C22}" sibTransId="{E5916C41-32F7-450F-A13B-6783844902AD}"/>
    <dgm:cxn modelId="{764F3D18-F699-4AD1-A97A-3108AABB2536}" type="presOf" srcId="{F5EA0303-458C-4AAF-B621-30EBC03768F3}" destId="{0FE919A0-BF49-48D7-90BF-B2011217BCAB}" srcOrd="0" destOrd="0" presId="urn:microsoft.com/office/officeart/2005/8/layout/hList3"/>
    <dgm:cxn modelId="{DA11B074-02B4-4A39-9AEE-76AE12384F3D}" type="presOf" srcId="{8AE1F37B-68ED-40CA-BE1F-B9664FDED118}" destId="{26A71D4E-ECEB-48CA-80B5-F6372F14CC08}" srcOrd="0" destOrd="0" presId="urn:microsoft.com/office/officeart/2005/8/layout/hList3"/>
    <dgm:cxn modelId="{06AE4F76-210A-48CE-8967-7193FA480002}" srcId="{A47D50A8-4588-42FC-8E06-0005A1A18196}" destId="{8AE1F37B-68ED-40CA-BE1F-B9664FDED118}" srcOrd="1" destOrd="0" parTransId="{C9590769-5177-47D4-9AC3-27F8F8608EA5}" sibTransId="{2291884C-6370-4044-B8AF-D58FE1D1FF64}"/>
    <dgm:cxn modelId="{CA4C0B92-9DBD-428E-8B05-4D3433C8D6D2}" type="presOf" srcId="{A47D50A8-4588-42FC-8E06-0005A1A18196}" destId="{F5192B8F-0587-4329-9B23-28D2E1AFA072}" srcOrd="0" destOrd="0" presId="urn:microsoft.com/office/officeart/2005/8/layout/hList3"/>
    <dgm:cxn modelId="{AD8D03ED-AE7F-4042-8B3D-1B67E2EBDAA3}" srcId="{49DA9ADA-023F-4A23-9830-D6E28FD24BA2}" destId="{A47D50A8-4588-42FC-8E06-0005A1A18196}" srcOrd="0" destOrd="0" parTransId="{3FF05CB6-20F4-4F9D-A995-740BE05206E8}" sibTransId="{81068369-4AA0-4AD8-ACD3-A3DBF6897161}"/>
    <dgm:cxn modelId="{8F127FEE-1D6E-402F-A63E-CC412F990005}" type="presOf" srcId="{49DA9ADA-023F-4A23-9830-D6E28FD24BA2}" destId="{FCF6C562-7C7C-41C4-9CBD-0CE583436210}" srcOrd="0" destOrd="0" presId="urn:microsoft.com/office/officeart/2005/8/layout/hList3"/>
    <dgm:cxn modelId="{A64B4D7C-0108-4A31-9411-D4DCA2C295C0}" type="presParOf" srcId="{FCF6C562-7C7C-41C4-9CBD-0CE583436210}" destId="{F5192B8F-0587-4329-9B23-28D2E1AFA072}" srcOrd="0" destOrd="0" presId="urn:microsoft.com/office/officeart/2005/8/layout/hList3"/>
    <dgm:cxn modelId="{35FA0DFE-6025-4725-A778-9A516277C5D8}" type="presParOf" srcId="{FCF6C562-7C7C-41C4-9CBD-0CE583436210}" destId="{E8201636-6862-4A8A-8CD1-94EC46BE91EB}" srcOrd="1" destOrd="0" presId="urn:microsoft.com/office/officeart/2005/8/layout/hList3"/>
    <dgm:cxn modelId="{D2C14F14-1867-4B5A-A0BC-5C824104687B}" type="presParOf" srcId="{E8201636-6862-4A8A-8CD1-94EC46BE91EB}" destId="{0FE919A0-BF49-48D7-90BF-B2011217BCAB}" srcOrd="0" destOrd="0" presId="urn:microsoft.com/office/officeart/2005/8/layout/hList3"/>
    <dgm:cxn modelId="{DBB862C8-94B9-4AC6-98C1-B74EB3FF6AD5}" type="presParOf" srcId="{E8201636-6862-4A8A-8CD1-94EC46BE91EB}" destId="{26A71D4E-ECEB-48CA-80B5-F6372F14CC08}" srcOrd="1" destOrd="0" presId="urn:microsoft.com/office/officeart/2005/8/layout/hList3"/>
    <dgm:cxn modelId="{150D2432-A281-4BAC-8B2A-253E65A2635F}" type="presParOf" srcId="{FCF6C562-7C7C-41C4-9CBD-0CE583436210}" destId="{899C00BA-592B-4904-89F1-F33F14E7A40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A9ADA-023F-4A23-9830-D6E28FD24BA2}" type="doc">
      <dgm:prSet loTypeId="urn:microsoft.com/office/officeart/2005/8/layout/hList3" loCatId="list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47D50A8-4588-42FC-8E06-0005A1A18196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400" b="1" dirty="0">
            <a:solidFill>
              <a:schemeClr val="accent5">
                <a:lumMod val="75000"/>
              </a:schemeClr>
            </a:solidFill>
          </a:endParaRPr>
        </a:p>
        <a:p>
          <a:r>
            <a:rPr lang="es-ES" sz="1800" b="1" dirty="0">
              <a:solidFill>
                <a:schemeClr val="accent5">
                  <a:lumMod val="75000"/>
                </a:schemeClr>
              </a:solidFill>
            </a:rPr>
            <a:t>LLIGA MINI PREBENJAMÍ – FUTBOL 7 - AMB 18 EQUIPS PARTICIPANTS:</a:t>
          </a:r>
        </a:p>
        <a:p>
          <a:r>
            <a:rPr lang="es-ES" sz="1800" b="1" dirty="0">
              <a:solidFill>
                <a:schemeClr val="accent5">
                  <a:lumMod val="75000"/>
                </a:schemeClr>
              </a:solidFill>
            </a:rPr>
            <a:t>CE EL CATLLAR, EF VALLS A i B, UD SANT SALVADOR A i B, FALSET ESPORTIU, CE SANTES CREUS, FC TARRACO, CE TECNIFUTBOL TARRAGONA, COSTA DAURADA FC, CF MONTBLANC, CD MORELL, COL. LA SALLE TAGN A i B, CE ALTAFULLA, CE MONTBRIÓ, CA RODA DE BERÀ i CD BORGES DEL CAMP.</a:t>
          </a:r>
        </a:p>
      </dgm:t>
    </dgm:pt>
    <dgm:pt modelId="{3FF05CB6-20F4-4F9D-A995-740BE05206E8}" type="parTrans" cxnId="{AD8D03ED-AE7F-4042-8B3D-1B67E2EBDAA3}">
      <dgm:prSet/>
      <dgm:spPr/>
      <dgm:t>
        <a:bodyPr/>
        <a:lstStyle/>
        <a:p>
          <a:endParaRPr lang="es-ES" sz="1400"/>
        </a:p>
      </dgm:t>
    </dgm:pt>
    <dgm:pt modelId="{81068369-4AA0-4AD8-ACD3-A3DBF6897161}" type="sibTrans" cxnId="{AD8D03ED-AE7F-4042-8B3D-1B67E2EBDAA3}">
      <dgm:prSet/>
      <dgm:spPr/>
      <dgm:t>
        <a:bodyPr/>
        <a:lstStyle/>
        <a:p>
          <a:endParaRPr lang="es-ES" sz="1400"/>
        </a:p>
      </dgm:t>
    </dgm:pt>
    <dgm:pt modelId="{F5EA0303-458C-4AAF-B621-30EBC03768F3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90000"/>
            </a:lnSpc>
          </a:pPr>
          <a:r>
            <a:rPr lang="es-ES" sz="2400" b="1" baseline="0" dirty="0">
              <a:solidFill>
                <a:schemeClr val="bg1"/>
              </a:solidFill>
            </a:rPr>
            <a:t>1ª TROBADA </a:t>
          </a:r>
        </a:p>
        <a:p>
          <a:pPr algn="ctr">
            <a:lnSpc>
              <a:spcPct val="90000"/>
            </a:lnSpc>
          </a:pPr>
          <a:r>
            <a:rPr lang="es-ES" sz="1400" baseline="0" dirty="0">
              <a:solidFill>
                <a:schemeClr val="bg1"/>
              </a:solidFill>
            </a:rPr>
            <a:t>JUNY 20202 (EL CATLLAR)</a:t>
          </a:r>
        </a:p>
        <a:p>
          <a:pPr algn="ctr">
            <a:lnSpc>
              <a:spcPct val="90000"/>
            </a:lnSpc>
          </a:pPr>
          <a:r>
            <a:rPr lang="es-ES" sz="1400" baseline="0" dirty="0">
              <a:solidFill>
                <a:schemeClr val="bg1"/>
              </a:solidFill>
            </a:rPr>
            <a:t>7 EQUIPS</a:t>
          </a:r>
          <a:endParaRPr lang="es-ES" sz="1400" dirty="0">
            <a:solidFill>
              <a:schemeClr val="tx1"/>
            </a:solidFill>
          </a:endParaRPr>
        </a:p>
        <a:p>
          <a:pPr algn="l">
            <a:lnSpc>
              <a:spcPct val="50000"/>
            </a:lnSpc>
          </a:pPr>
          <a:endParaRPr lang="es-ES" sz="1400" dirty="0">
            <a:solidFill>
              <a:schemeClr val="tx1"/>
            </a:solidFill>
          </a:endParaRPr>
        </a:p>
      </dgm:t>
    </dgm:pt>
    <dgm:pt modelId="{F34CEB89-17DD-4A70-93EC-9EE4A7C17C22}" type="parTrans" cxnId="{A80EFA06-5E5F-482A-995C-6C51AD14524B}">
      <dgm:prSet/>
      <dgm:spPr/>
      <dgm:t>
        <a:bodyPr/>
        <a:lstStyle/>
        <a:p>
          <a:endParaRPr lang="es-ES" sz="1400"/>
        </a:p>
      </dgm:t>
    </dgm:pt>
    <dgm:pt modelId="{E5916C41-32F7-450F-A13B-6783844902AD}" type="sibTrans" cxnId="{A80EFA06-5E5F-482A-995C-6C51AD14524B}">
      <dgm:prSet/>
      <dgm:spPr/>
      <dgm:t>
        <a:bodyPr/>
        <a:lstStyle/>
        <a:p>
          <a:endParaRPr lang="es-ES" sz="1400"/>
        </a:p>
      </dgm:t>
    </dgm:pt>
    <dgm:pt modelId="{601F4849-45BF-44A3-B1F2-3DBD115D421F}">
      <dgm:prSet phldrT="[Texto]" custT="1"/>
      <dgm:spPr/>
      <dgm:t>
        <a:bodyPr/>
        <a:lstStyle/>
        <a:p>
          <a:endParaRPr lang="en-US"/>
        </a:p>
      </dgm:t>
    </dgm:pt>
    <dgm:pt modelId="{06E7F9B5-2D69-4352-8C13-3AD51C0243B8}" type="parTrans" cxnId="{E68CC810-9F01-4861-AE9F-A6F1484EC1A5}">
      <dgm:prSet/>
      <dgm:spPr/>
    </dgm:pt>
    <dgm:pt modelId="{15763B65-A16E-4487-945D-92B3F88763EA}" type="sibTrans" cxnId="{E68CC810-9F01-4861-AE9F-A6F1484EC1A5}">
      <dgm:prSet/>
      <dgm:spPr/>
    </dgm:pt>
    <dgm:pt modelId="{FCF6C562-7C7C-41C4-9CBD-0CE583436210}" type="pres">
      <dgm:prSet presAssocID="{49DA9ADA-023F-4A23-9830-D6E28FD24BA2}" presName="composite" presStyleCnt="0">
        <dgm:presLayoutVars>
          <dgm:chMax val="1"/>
          <dgm:dir/>
          <dgm:resizeHandles val="exact"/>
        </dgm:presLayoutVars>
      </dgm:prSet>
      <dgm:spPr/>
    </dgm:pt>
    <dgm:pt modelId="{F5192B8F-0587-4329-9B23-28D2E1AFA072}" type="pres">
      <dgm:prSet presAssocID="{A47D50A8-4588-42FC-8E06-0005A1A18196}" presName="roof" presStyleLbl="dkBgShp" presStyleIdx="0" presStyleCnt="2" custScaleY="152245" custLinFactNeighborX="392" custLinFactNeighborY="10449"/>
      <dgm:spPr/>
    </dgm:pt>
    <dgm:pt modelId="{E8201636-6862-4A8A-8CD1-94EC46BE91EB}" type="pres">
      <dgm:prSet presAssocID="{A47D50A8-4588-42FC-8E06-0005A1A18196}" presName="pillars" presStyleCnt="0"/>
      <dgm:spPr/>
    </dgm:pt>
    <dgm:pt modelId="{0FE919A0-BF49-48D7-90BF-B2011217BCAB}" type="pres">
      <dgm:prSet presAssocID="{A47D50A8-4588-42FC-8E06-0005A1A18196}" presName="pillar1" presStyleLbl="node1" presStyleIdx="0" presStyleCnt="1" custScaleX="92988" custScaleY="83008" custLinFactNeighborX="-6" custLinFactNeighborY="9455">
        <dgm:presLayoutVars>
          <dgm:bulletEnabled val="1"/>
        </dgm:presLayoutVars>
      </dgm:prSet>
      <dgm:spPr/>
    </dgm:pt>
    <dgm:pt modelId="{899C00BA-592B-4904-89F1-F33F14E7A408}" type="pres">
      <dgm:prSet presAssocID="{A47D50A8-4588-42FC-8E06-0005A1A18196}" presName="base" presStyleLbl="dkBgShp" presStyleIdx="1" presStyleCnt="2"/>
      <dgm:spPr/>
    </dgm:pt>
  </dgm:ptLst>
  <dgm:cxnLst>
    <dgm:cxn modelId="{A80EFA06-5E5F-482A-995C-6C51AD14524B}" srcId="{A47D50A8-4588-42FC-8E06-0005A1A18196}" destId="{F5EA0303-458C-4AAF-B621-30EBC03768F3}" srcOrd="0" destOrd="0" parTransId="{F34CEB89-17DD-4A70-93EC-9EE4A7C17C22}" sibTransId="{E5916C41-32F7-450F-A13B-6783844902AD}"/>
    <dgm:cxn modelId="{E68CC810-9F01-4861-AE9F-A6F1484EC1A5}" srcId="{49DA9ADA-023F-4A23-9830-D6E28FD24BA2}" destId="{601F4849-45BF-44A3-B1F2-3DBD115D421F}" srcOrd="1" destOrd="0" parTransId="{06E7F9B5-2D69-4352-8C13-3AD51C0243B8}" sibTransId="{15763B65-A16E-4487-945D-92B3F88763EA}"/>
    <dgm:cxn modelId="{764F3D18-F699-4AD1-A97A-3108AABB2536}" type="presOf" srcId="{F5EA0303-458C-4AAF-B621-30EBC03768F3}" destId="{0FE919A0-BF49-48D7-90BF-B2011217BCAB}" srcOrd="0" destOrd="0" presId="urn:microsoft.com/office/officeart/2005/8/layout/hList3"/>
    <dgm:cxn modelId="{CA4C0B92-9DBD-428E-8B05-4D3433C8D6D2}" type="presOf" srcId="{A47D50A8-4588-42FC-8E06-0005A1A18196}" destId="{F5192B8F-0587-4329-9B23-28D2E1AFA072}" srcOrd="0" destOrd="0" presId="urn:microsoft.com/office/officeart/2005/8/layout/hList3"/>
    <dgm:cxn modelId="{AD8D03ED-AE7F-4042-8B3D-1B67E2EBDAA3}" srcId="{49DA9ADA-023F-4A23-9830-D6E28FD24BA2}" destId="{A47D50A8-4588-42FC-8E06-0005A1A18196}" srcOrd="0" destOrd="0" parTransId="{3FF05CB6-20F4-4F9D-A995-740BE05206E8}" sibTransId="{81068369-4AA0-4AD8-ACD3-A3DBF6897161}"/>
    <dgm:cxn modelId="{8F127FEE-1D6E-402F-A63E-CC412F990005}" type="presOf" srcId="{49DA9ADA-023F-4A23-9830-D6E28FD24BA2}" destId="{FCF6C562-7C7C-41C4-9CBD-0CE583436210}" srcOrd="0" destOrd="0" presId="urn:microsoft.com/office/officeart/2005/8/layout/hList3"/>
    <dgm:cxn modelId="{A64B4D7C-0108-4A31-9411-D4DCA2C295C0}" type="presParOf" srcId="{FCF6C562-7C7C-41C4-9CBD-0CE583436210}" destId="{F5192B8F-0587-4329-9B23-28D2E1AFA072}" srcOrd="0" destOrd="0" presId="urn:microsoft.com/office/officeart/2005/8/layout/hList3"/>
    <dgm:cxn modelId="{35FA0DFE-6025-4725-A778-9A516277C5D8}" type="presParOf" srcId="{FCF6C562-7C7C-41C4-9CBD-0CE583436210}" destId="{E8201636-6862-4A8A-8CD1-94EC46BE91EB}" srcOrd="1" destOrd="0" presId="urn:microsoft.com/office/officeart/2005/8/layout/hList3"/>
    <dgm:cxn modelId="{D2C14F14-1867-4B5A-A0BC-5C824104687B}" type="presParOf" srcId="{E8201636-6862-4A8A-8CD1-94EC46BE91EB}" destId="{0FE919A0-BF49-48D7-90BF-B2011217BCAB}" srcOrd="0" destOrd="0" presId="urn:microsoft.com/office/officeart/2005/8/layout/hList3"/>
    <dgm:cxn modelId="{150D2432-A281-4BAC-8B2A-253E65A2635F}" type="presParOf" srcId="{FCF6C562-7C7C-41C4-9CBD-0CE583436210}" destId="{899C00BA-592B-4904-89F1-F33F14E7A40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A6A32-9668-4C0B-93C0-91DD3FF626F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7B90BD1-62CB-448D-9103-B501C7F88473}">
      <dgm:prSet phldrT="[Texto]" custT="1"/>
      <dgm:spPr>
        <a:solidFill>
          <a:srgbClr val="FFC000"/>
        </a:solidFill>
      </dgm:spPr>
      <dgm:t>
        <a:bodyPr/>
        <a:lstStyle/>
        <a:p>
          <a:endParaRPr lang="es-ES" sz="1600" dirty="0">
            <a:solidFill>
              <a:schemeClr val="tx1"/>
            </a:solidFill>
          </a:endParaRPr>
        </a:p>
        <a:p>
          <a:r>
            <a:rPr lang="es-ES" sz="1800" dirty="0">
              <a:solidFill>
                <a:schemeClr val="tx1"/>
              </a:solidFill>
            </a:rPr>
            <a:t>FUTBOL 7</a:t>
          </a:r>
        </a:p>
      </dgm:t>
    </dgm:pt>
    <dgm:pt modelId="{E6302F31-0076-49A7-B2F9-6C9098624882}" type="parTrans" cxnId="{33A3958B-DF2B-4E56-BDDB-FAA942C95F27}">
      <dgm:prSet/>
      <dgm:spPr/>
      <dgm:t>
        <a:bodyPr/>
        <a:lstStyle/>
        <a:p>
          <a:endParaRPr lang="es-ES">
            <a:solidFill>
              <a:srgbClr val="C00000"/>
            </a:solidFill>
          </a:endParaRPr>
        </a:p>
      </dgm:t>
    </dgm:pt>
    <dgm:pt modelId="{7524516F-FA04-4B29-8753-F491A4A31C88}" type="sibTrans" cxnId="{33A3958B-DF2B-4E56-BDDB-FAA942C95F27}">
      <dgm:prSet/>
      <dgm:spPr/>
      <dgm:t>
        <a:bodyPr/>
        <a:lstStyle/>
        <a:p>
          <a:endParaRPr lang="es-ES">
            <a:solidFill>
              <a:srgbClr val="C00000"/>
            </a:solidFill>
          </a:endParaRPr>
        </a:p>
      </dgm:t>
    </dgm:pt>
    <dgm:pt modelId="{35EE2762-D246-4539-81A4-E7A2FF62363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3200" dirty="0">
              <a:solidFill>
                <a:schemeClr val="tx1"/>
              </a:solidFill>
            </a:rPr>
            <a:t>FUTBOL 6</a:t>
          </a:r>
        </a:p>
      </dgm:t>
    </dgm:pt>
    <dgm:pt modelId="{0EBDFD06-1FDD-4427-A22C-65DCB476D05C}" type="parTrans" cxnId="{7FE2C014-DF32-4CD1-B8B6-2987DBB5F505}">
      <dgm:prSet/>
      <dgm:spPr/>
      <dgm:t>
        <a:bodyPr/>
        <a:lstStyle/>
        <a:p>
          <a:endParaRPr lang="es-ES">
            <a:solidFill>
              <a:srgbClr val="C00000"/>
            </a:solidFill>
          </a:endParaRPr>
        </a:p>
      </dgm:t>
    </dgm:pt>
    <dgm:pt modelId="{BC673EE8-F983-4B6D-9DF9-BCCC6FD6399D}" type="sibTrans" cxnId="{7FE2C014-DF32-4CD1-B8B6-2987DBB5F505}">
      <dgm:prSet/>
      <dgm:spPr/>
      <dgm:t>
        <a:bodyPr/>
        <a:lstStyle/>
        <a:p>
          <a:endParaRPr lang="es-ES">
            <a:solidFill>
              <a:srgbClr val="C00000"/>
            </a:solidFill>
          </a:endParaRPr>
        </a:p>
      </dgm:t>
    </dgm:pt>
    <dgm:pt modelId="{79F81016-5F6B-4955-A033-AF2E50A81A9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5400" dirty="0">
              <a:solidFill>
                <a:schemeClr val="tx1"/>
              </a:solidFill>
            </a:rPr>
            <a:t>FUTBOL 5</a:t>
          </a:r>
        </a:p>
      </dgm:t>
    </dgm:pt>
    <dgm:pt modelId="{E7A72F95-D372-4A25-B730-7BCC4FD7FDF3}" type="parTrans" cxnId="{1BA0DBC3-5FFE-401E-A226-C800F7629A64}">
      <dgm:prSet/>
      <dgm:spPr/>
      <dgm:t>
        <a:bodyPr/>
        <a:lstStyle/>
        <a:p>
          <a:endParaRPr lang="es-ES">
            <a:solidFill>
              <a:srgbClr val="C00000"/>
            </a:solidFill>
          </a:endParaRPr>
        </a:p>
      </dgm:t>
    </dgm:pt>
    <dgm:pt modelId="{9D5C827C-EC3F-4EA4-B1F9-AEBC418A140B}" type="sibTrans" cxnId="{1BA0DBC3-5FFE-401E-A226-C800F7629A64}">
      <dgm:prSet/>
      <dgm:spPr/>
      <dgm:t>
        <a:bodyPr/>
        <a:lstStyle/>
        <a:p>
          <a:endParaRPr lang="es-ES">
            <a:solidFill>
              <a:srgbClr val="C00000"/>
            </a:solidFill>
          </a:endParaRPr>
        </a:p>
      </dgm:t>
    </dgm:pt>
    <dgm:pt modelId="{FD03B934-753A-4116-ABD2-486D63A06B5A}" type="pres">
      <dgm:prSet presAssocID="{FB8A6A32-9668-4C0B-93C0-91DD3FF626F3}" presName="Name0" presStyleCnt="0">
        <dgm:presLayoutVars>
          <dgm:dir/>
          <dgm:animLvl val="lvl"/>
          <dgm:resizeHandles val="exact"/>
        </dgm:presLayoutVars>
      </dgm:prSet>
      <dgm:spPr/>
    </dgm:pt>
    <dgm:pt modelId="{2C77AAD3-38ED-4D92-905B-76FDA3CF7C04}" type="pres">
      <dgm:prSet presAssocID="{A7B90BD1-62CB-448D-9103-B501C7F88473}" presName="Name8" presStyleCnt="0"/>
      <dgm:spPr/>
    </dgm:pt>
    <dgm:pt modelId="{85175C1E-0AF4-469E-8D25-153E99FAE30F}" type="pres">
      <dgm:prSet presAssocID="{A7B90BD1-62CB-448D-9103-B501C7F88473}" presName="level" presStyleLbl="node1" presStyleIdx="0" presStyleCnt="3" custScaleX="99951" custScaleY="98913" custLinFactNeighborY="0">
        <dgm:presLayoutVars>
          <dgm:chMax val="1"/>
          <dgm:bulletEnabled val="1"/>
        </dgm:presLayoutVars>
      </dgm:prSet>
      <dgm:spPr/>
    </dgm:pt>
    <dgm:pt modelId="{539662CF-02E7-4179-BDA2-680AFE79850C}" type="pres">
      <dgm:prSet presAssocID="{A7B90BD1-62CB-448D-9103-B501C7F884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8C33FD-29F8-49DF-BE8A-7BEFB24C12D5}" type="pres">
      <dgm:prSet presAssocID="{35EE2762-D246-4539-81A4-E7A2FF62363E}" presName="Name8" presStyleCnt="0"/>
      <dgm:spPr/>
    </dgm:pt>
    <dgm:pt modelId="{503F70C9-671B-449B-BC22-81135253A004}" type="pres">
      <dgm:prSet presAssocID="{35EE2762-D246-4539-81A4-E7A2FF62363E}" presName="level" presStyleLbl="node1" presStyleIdx="1" presStyleCnt="3">
        <dgm:presLayoutVars>
          <dgm:chMax val="1"/>
          <dgm:bulletEnabled val="1"/>
        </dgm:presLayoutVars>
      </dgm:prSet>
      <dgm:spPr/>
    </dgm:pt>
    <dgm:pt modelId="{248D686F-2C33-4647-9AAD-80D95406AD75}" type="pres">
      <dgm:prSet presAssocID="{35EE2762-D246-4539-81A4-E7A2FF6236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FBAFB0-0A82-40DF-A50E-4065A5FDE7B5}" type="pres">
      <dgm:prSet presAssocID="{79F81016-5F6B-4955-A033-AF2E50A81A91}" presName="Name8" presStyleCnt="0"/>
      <dgm:spPr/>
    </dgm:pt>
    <dgm:pt modelId="{9D727CF8-B8E3-47D3-8E98-6227EA5FE1BE}" type="pres">
      <dgm:prSet presAssocID="{79F81016-5F6B-4955-A033-AF2E50A81A91}" presName="level" presStyleLbl="node1" presStyleIdx="2" presStyleCnt="3" custLinFactNeighborX="-1181">
        <dgm:presLayoutVars>
          <dgm:chMax val="1"/>
          <dgm:bulletEnabled val="1"/>
        </dgm:presLayoutVars>
      </dgm:prSet>
      <dgm:spPr/>
    </dgm:pt>
    <dgm:pt modelId="{233DCA5B-CBA0-4CCB-9575-C3310E7B4AFF}" type="pres">
      <dgm:prSet presAssocID="{79F81016-5F6B-4955-A033-AF2E50A81A9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CAB6304-E845-433F-9EBD-CD5F0CDF3F5E}" type="presOf" srcId="{35EE2762-D246-4539-81A4-E7A2FF62363E}" destId="{503F70C9-671B-449B-BC22-81135253A004}" srcOrd="0" destOrd="0" presId="urn:microsoft.com/office/officeart/2005/8/layout/pyramid1"/>
    <dgm:cxn modelId="{7FE2C014-DF32-4CD1-B8B6-2987DBB5F505}" srcId="{FB8A6A32-9668-4C0B-93C0-91DD3FF626F3}" destId="{35EE2762-D246-4539-81A4-E7A2FF62363E}" srcOrd="1" destOrd="0" parTransId="{0EBDFD06-1FDD-4427-A22C-65DCB476D05C}" sibTransId="{BC673EE8-F983-4B6D-9DF9-BCCC6FD6399D}"/>
    <dgm:cxn modelId="{22726715-FA66-478A-BE93-70F6B0A542CE}" type="presOf" srcId="{A7B90BD1-62CB-448D-9103-B501C7F88473}" destId="{539662CF-02E7-4179-BDA2-680AFE79850C}" srcOrd="1" destOrd="0" presId="urn:microsoft.com/office/officeart/2005/8/layout/pyramid1"/>
    <dgm:cxn modelId="{33A3958B-DF2B-4E56-BDDB-FAA942C95F27}" srcId="{FB8A6A32-9668-4C0B-93C0-91DD3FF626F3}" destId="{A7B90BD1-62CB-448D-9103-B501C7F88473}" srcOrd="0" destOrd="0" parTransId="{E6302F31-0076-49A7-B2F9-6C9098624882}" sibTransId="{7524516F-FA04-4B29-8753-F491A4A31C88}"/>
    <dgm:cxn modelId="{D6DBE796-4C58-44E7-92F6-96FDFFA25AE1}" type="presOf" srcId="{FB8A6A32-9668-4C0B-93C0-91DD3FF626F3}" destId="{FD03B934-753A-4116-ABD2-486D63A06B5A}" srcOrd="0" destOrd="0" presId="urn:microsoft.com/office/officeart/2005/8/layout/pyramid1"/>
    <dgm:cxn modelId="{50FEA6B1-B4A8-495A-B964-BACF2FEA2841}" type="presOf" srcId="{79F81016-5F6B-4955-A033-AF2E50A81A91}" destId="{9D727CF8-B8E3-47D3-8E98-6227EA5FE1BE}" srcOrd="0" destOrd="0" presId="urn:microsoft.com/office/officeart/2005/8/layout/pyramid1"/>
    <dgm:cxn modelId="{1BA0DBC3-5FFE-401E-A226-C800F7629A64}" srcId="{FB8A6A32-9668-4C0B-93C0-91DD3FF626F3}" destId="{79F81016-5F6B-4955-A033-AF2E50A81A91}" srcOrd="2" destOrd="0" parTransId="{E7A72F95-D372-4A25-B730-7BCC4FD7FDF3}" sibTransId="{9D5C827C-EC3F-4EA4-B1F9-AEBC418A140B}"/>
    <dgm:cxn modelId="{3BF808CA-FAA8-4B9D-BD8A-67B28FD444E4}" type="presOf" srcId="{A7B90BD1-62CB-448D-9103-B501C7F88473}" destId="{85175C1E-0AF4-469E-8D25-153E99FAE30F}" srcOrd="0" destOrd="0" presId="urn:microsoft.com/office/officeart/2005/8/layout/pyramid1"/>
    <dgm:cxn modelId="{39930CEB-2A5B-4B66-BAB4-794701C0C69B}" type="presOf" srcId="{79F81016-5F6B-4955-A033-AF2E50A81A91}" destId="{233DCA5B-CBA0-4CCB-9575-C3310E7B4AFF}" srcOrd="1" destOrd="0" presId="urn:microsoft.com/office/officeart/2005/8/layout/pyramid1"/>
    <dgm:cxn modelId="{A68870EF-0460-45C4-B5AA-C21C038566DA}" type="presOf" srcId="{35EE2762-D246-4539-81A4-E7A2FF62363E}" destId="{248D686F-2C33-4647-9AAD-80D95406AD75}" srcOrd="1" destOrd="0" presId="urn:microsoft.com/office/officeart/2005/8/layout/pyramid1"/>
    <dgm:cxn modelId="{CA573986-539A-47C5-A77A-85991DE17561}" type="presParOf" srcId="{FD03B934-753A-4116-ABD2-486D63A06B5A}" destId="{2C77AAD3-38ED-4D92-905B-76FDA3CF7C04}" srcOrd="0" destOrd="0" presId="urn:microsoft.com/office/officeart/2005/8/layout/pyramid1"/>
    <dgm:cxn modelId="{2E17CEE0-75E6-4546-82B9-6AB437EF30A0}" type="presParOf" srcId="{2C77AAD3-38ED-4D92-905B-76FDA3CF7C04}" destId="{85175C1E-0AF4-469E-8D25-153E99FAE30F}" srcOrd="0" destOrd="0" presId="urn:microsoft.com/office/officeart/2005/8/layout/pyramid1"/>
    <dgm:cxn modelId="{F4125CCB-667B-4B3F-95FD-759B0D6E8E42}" type="presParOf" srcId="{2C77AAD3-38ED-4D92-905B-76FDA3CF7C04}" destId="{539662CF-02E7-4179-BDA2-680AFE79850C}" srcOrd="1" destOrd="0" presId="urn:microsoft.com/office/officeart/2005/8/layout/pyramid1"/>
    <dgm:cxn modelId="{D8A8106B-39AE-4DF8-8891-DB172BD21C4E}" type="presParOf" srcId="{FD03B934-753A-4116-ABD2-486D63A06B5A}" destId="{E58C33FD-29F8-49DF-BE8A-7BEFB24C12D5}" srcOrd="1" destOrd="0" presId="urn:microsoft.com/office/officeart/2005/8/layout/pyramid1"/>
    <dgm:cxn modelId="{73DEFE5C-DDED-4148-B30D-90EBC2BB9551}" type="presParOf" srcId="{E58C33FD-29F8-49DF-BE8A-7BEFB24C12D5}" destId="{503F70C9-671B-449B-BC22-81135253A004}" srcOrd="0" destOrd="0" presId="urn:microsoft.com/office/officeart/2005/8/layout/pyramid1"/>
    <dgm:cxn modelId="{E9451BF3-DD35-464C-A1CF-3C1DDEABDFC5}" type="presParOf" srcId="{E58C33FD-29F8-49DF-BE8A-7BEFB24C12D5}" destId="{248D686F-2C33-4647-9AAD-80D95406AD75}" srcOrd="1" destOrd="0" presId="urn:microsoft.com/office/officeart/2005/8/layout/pyramid1"/>
    <dgm:cxn modelId="{3A667203-CA08-4655-8495-3B3053196F7D}" type="presParOf" srcId="{FD03B934-753A-4116-ABD2-486D63A06B5A}" destId="{E4FBAFB0-0A82-40DF-A50E-4065A5FDE7B5}" srcOrd="2" destOrd="0" presId="urn:microsoft.com/office/officeart/2005/8/layout/pyramid1"/>
    <dgm:cxn modelId="{A724E03B-C7D9-48ED-BA07-0929B4210945}" type="presParOf" srcId="{E4FBAFB0-0A82-40DF-A50E-4065A5FDE7B5}" destId="{9D727CF8-B8E3-47D3-8E98-6227EA5FE1BE}" srcOrd="0" destOrd="0" presId="urn:microsoft.com/office/officeart/2005/8/layout/pyramid1"/>
    <dgm:cxn modelId="{6913C8DF-FA52-4399-99E6-04EB883F6FD1}" type="presParOf" srcId="{E4FBAFB0-0A82-40DF-A50E-4065A5FDE7B5}" destId="{233DCA5B-CBA0-4CCB-9575-C3310E7B4AF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DA9ADA-023F-4A23-9830-D6E28FD24BA2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5EA0303-458C-4AAF-B621-30EBC03768F3}">
      <dgm:prSet phldrT="[Texto]"/>
      <dgm:spPr/>
      <dgm:t>
        <a:bodyPr/>
        <a:lstStyle/>
        <a:p>
          <a:r>
            <a:rPr lang="es-ES" dirty="0"/>
            <a:t>FUTBOL</a:t>
          </a:r>
        </a:p>
      </dgm:t>
    </dgm:pt>
    <dgm:pt modelId="{F34CEB89-17DD-4A70-93EC-9EE4A7C17C22}" type="parTrans" cxnId="{A80EFA06-5E5F-482A-995C-6C51AD14524B}">
      <dgm:prSet/>
      <dgm:spPr/>
      <dgm:t>
        <a:bodyPr/>
        <a:lstStyle/>
        <a:p>
          <a:endParaRPr lang="es-ES"/>
        </a:p>
      </dgm:t>
    </dgm:pt>
    <dgm:pt modelId="{E5916C41-32F7-450F-A13B-6783844902AD}" type="sibTrans" cxnId="{A80EFA06-5E5F-482A-995C-6C51AD14524B}">
      <dgm:prSet/>
      <dgm:spPr/>
      <dgm:t>
        <a:bodyPr/>
        <a:lstStyle/>
        <a:p>
          <a:endParaRPr lang="es-ES"/>
        </a:p>
      </dgm:t>
    </dgm:pt>
    <dgm:pt modelId="{8AE1F37B-68ED-40CA-BE1F-B9664FDED118}">
      <dgm:prSet phldrT="[Texto]"/>
      <dgm:spPr>
        <a:gradFill rotWithShape="0">
          <a:gsLst>
            <a:gs pos="0">
              <a:srgbClr val="FFFF00"/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s-ES" dirty="0"/>
            <a:t>GAUDIR</a:t>
          </a:r>
        </a:p>
      </dgm:t>
    </dgm:pt>
    <dgm:pt modelId="{C9590769-5177-47D4-9AC3-27F8F8608EA5}" type="parTrans" cxnId="{06AE4F76-210A-48CE-8967-7193FA480002}">
      <dgm:prSet/>
      <dgm:spPr/>
      <dgm:t>
        <a:bodyPr/>
        <a:lstStyle/>
        <a:p>
          <a:endParaRPr lang="es-ES"/>
        </a:p>
      </dgm:t>
    </dgm:pt>
    <dgm:pt modelId="{2291884C-6370-4044-B8AF-D58FE1D1FF64}" type="sibTrans" cxnId="{06AE4F76-210A-48CE-8967-7193FA480002}">
      <dgm:prSet/>
      <dgm:spPr/>
      <dgm:t>
        <a:bodyPr/>
        <a:lstStyle/>
        <a:p>
          <a:endParaRPr lang="es-ES"/>
        </a:p>
      </dgm:t>
    </dgm:pt>
    <dgm:pt modelId="{1EDD4E21-4162-4015-A2CE-6D4C37F30F12}">
      <dgm:prSet phldrT="[Texto]"/>
      <dgm:spPr/>
      <dgm:t>
        <a:bodyPr/>
        <a:lstStyle/>
        <a:p>
          <a:r>
            <a:rPr lang="es-ES" dirty="0"/>
            <a:t>APRENDRE</a:t>
          </a:r>
        </a:p>
      </dgm:t>
    </dgm:pt>
    <dgm:pt modelId="{DF55CF08-ABC5-4B76-96B4-78E3E925B1D9}" type="parTrans" cxnId="{CD5B83E3-62C0-4B97-8319-F3B935BA94C1}">
      <dgm:prSet/>
      <dgm:spPr/>
      <dgm:t>
        <a:bodyPr/>
        <a:lstStyle/>
        <a:p>
          <a:endParaRPr lang="es-ES"/>
        </a:p>
      </dgm:t>
    </dgm:pt>
    <dgm:pt modelId="{B2A6F18D-A717-413F-A855-A3132B8C724E}" type="sibTrans" cxnId="{CD5B83E3-62C0-4B97-8319-F3B935BA94C1}">
      <dgm:prSet/>
      <dgm:spPr/>
      <dgm:t>
        <a:bodyPr/>
        <a:lstStyle/>
        <a:p>
          <a:endParaRPr lang="es-ES"/>
        </a:p>
      </dgm:t>
    </dgm:pt>
    <dgm:pt modelId="{82E24997-A84F-4993-A655-59975BB9CBDF}">
      <dgm:prSet phldrT="[Texto]"/>
      <dgm:spPr/>
      <dgm:t>
        <a:bodyPr/>
        <a:lstStyle/>
        <a:p>
          <a:r>
            <a:rPr lang="es-ES" dirty="0"/>
            <a:t>FER ESPORT</a:t>
          </a:r>
        </a:p>
      </dgm:t>
    </dgm:pt>
    <dgm:pt modelId="{7BBB5376-49BB-4FE4-8E42-9EF9DA00E9ED}" type="parTrans" cxnId="{71F37A26-FC9C-4C97-BE79-FB1E9A1006EF}">
      <dgm:prSet/>
      <dgm:spPr/>
      <dgm:t>
        <a:bodyPr/>
        <a:lstStyle/>
        <a:p>
          <a:endParaRPr lang="es-ES"/>
        </a:p>
      </dgm:t>
    </dgm:pt>
    <dgm:pt modelId="{17517A9F-1497-4473-84DB-C3AB4127F419}" type="sibTrans" cxnId="{71F37A26-FC9C-4C97-BE79-FB1E9A1006EF}">
      <dgm:prSet/>
      <dgm:spPr/>
      <dgm:t>
        <a:bodyPr/>
        <a:lstStyle/>
        <a:p>
          <a:endParaRPr lang="es-ES"/>
        </a:p>
      </dgm:t>
    </dgm:pt>
    <dgm:pt modelId="{F7716663-49B9-4F55-86E6-9251440EBE33}" type="pres">
      <dgm:prSet presAssocID="{49DA9ADA-023F-4A23-9830-D6E28FD24BA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BBFD15-F5BB-46A5-A662-501DC21A24C2}" type="pres">
      <dgm:prSet presAssocID="{F5EA0303-458C-4AAF-B621-30EBC03768F3}" presName="centerShape" presStyleLbl="node0" presStyleIdx="0" presStyleCnt="1" custScaleX="134508" custScaleY="129286"/>
      <dgm:spPr/>
    </dgm:pt>
    <dgm:pt modelId="{0A65EF67-015F-4468-BD96-3260D2EDE90D}" type="pres">
      <dgm:prSet presAssocID="{C9590769-5177-47D4-9AC3-27F8F8608EA5}" presName="parTrans" presStyleLbl="bgSibTrans2D1" presStyleIdx="0" presStyleCnt="3"/>
      <dgm:spPr/>
    </dgm:pt>
    <dgm:pt modelId="{C70D24CA-2054-4F78-9F37-2799D88FC159}" type="pres">
      <dgm:prSet presAssocID="{8AE1F37B-68ED-40CA-BE1F-B9664FDED118}" presName="node" presStyleLbl="node1" presStyleIdx="0" presStyleCnt="3">
        <dgm:presLayoutVars>
          <dgm:bulletEnabled val="1"/>
        </dgm:presLayoutVars>
      </dgm:prSet>
      <dgm:spPr/>
    </dgm:pt>
    <dgm:pt modelId="{6B01ECAD-7976-4087-8D3D-490B0DC7BEDE}" type="pres">
      <dgm:prSet presAssocID="{DF55CF08-ABC5-4B76-96B4-78E3E925B1D9}" presName="parTrans" presStyleLbl="bgSibTrans2D1" presStyleIdx="1" presStyleCnt="3"/>
      <dgm:spPr/>
    </dgm:pt>
    <dgm:pt modelId="{A1CE76D3-B26B-4E29-9802-A05F2DD8C1FB}" type="pres">
      <dgm:prSet presAssocID="{1EDD4E21-4162-4015-A2CE-6D4C37F30F12}" presName="node" presStyleLbl="node1" presStyleIdx="1" presStyleCnt="3">
        <dgm:presLayoutVars>
          <dgm:bulletEnabled val="1"/>
        </dgm:presLayoutVars>
      </dgm:prSet>
      <dgm:spPr/>
    </dgm:pt>
    <dgm:pt modelId="{D772203F-5177-4A06-A5EE-4E304AC43C8D}" type="pres">
      <dgm:prSet presAssocID="{7BBB5376-49BB-4FE4-8E42-9EF9DA00E9ED}" presName="parTrans" presStyleLbl="bgSibTrans2D1" presStyleIdx="2" presStyleCnt="3"/>
      <dgm:spPr/>
    </dgm:pt>
    <dgm:pt modelId="{71E7AF9B-2090-43B8-9A58-2B5EC130397E}" type="pres">
      <dgm:prSet presAssocID="{82E24997-A84F-4993-A655-59975BB9CBDF}" presName="node" presStyleLbl="node1" presStyleIdx="2" presStyleCnt="3">
        <dgm:presLayoutVars>
          <dgm:bulletEnabled val="1"/>
        </dgm:presLayoutVars>
      </dgm:prSet>
      <dgm:spPr/>
    </dgm:pt>
  </dgm:ptLst>
  <dgm:cxnLst>
    <dgm:cxn modelId="{A80EFA06-5E5F-482A-995C-6C51AD14524B}" srcId="{49DA9ADA-023F-4A23-9830-D6E28FD24BA2}" destId="{F5EA0303-458C-4AAF-B621-30EBC03768F3}" srcOrd="0" destOrd="0" parTransId="{F34CEB89-17DD-4A70-93EC-9EE4A7C17C22}" sibTransId="{E5916C41-32F7-450F-A13B-6783844902AD}"/>
    <dgm:cxn modelId="{486ABF23-FACD-4E7D-A01D-7964231C9ED3}" type="presOf" srcId="{C9590769-5177-47D4-9AC3-27F8F8608EA5}" destId="{0A65EF67-015F-4468-BD96-3260D2EDE90D}" srcOrd="0" destOrd="0" presId="urn:microsoft.com/office/officeart/2005/8/layout/radial4"/>
    <dgm:cxn modelId="{71F37A26-FC9C-4C97-BE79-FB1E9A1006EF}" srcId="{F5EA0303-458C-4AAF-B621-30EBC03768F3}" destId="{82E24997-A84F-4993-A655-59975BB9CBDF}" srcOrd="2" destOrd="0" parTransId="{7BBB5376-49BB-4FE4-8E42-9EF9DA00E9ED}" sibTransId="{17517A9F-1497-4473-84DB-C3AB4127F419}"/>
    <dgm:cxn modelId="{B37DA15B-1D88-470F-96D9-5762B64256D0}" type="presOf" srcId="{82E24997-A84F-4993-A655-59975BB9CBDF}" destId="{71E7AF9B-2090-43B8-9A58-2B5EC130397E}" srcOrd="0" destOrd="0" presId="urn:microsoft.com/office/officeart/2005/8/layout/radial4"/>
    <dgm:cxn modelId="{5D958665-A101-4535-B938-2A41E72BECB0}" type="presOf" srcId="{DF55CF08-ABC5-4B76-96B4-78E3E925B1D9}" destId="{6B01ECAD-7976-4087-8D3D-490B0DC7BEDE}" srcOrd="0" destOrd="0" presId="urn:microsoft.com/office/officeart/2005/8/layout/radial4"/>
    <dgm:cxn modelId="{5E5EBB69-1D27-48E4-80CC-BE7806AB414E}" type="presOf" srcId="{1EDD4E21-4162-4015-A2CE-6D4C37F30F12}" destId="{A1CE76D3-B26B-4E29-9802-A05F2DD8C1FB}" srcOrd="0" destOrd="0" presId="urn:microsoft.com/office/officeart/2005/8/layout/radial4"/>
    <dgm:cxn modelId="{06AE4F76-210A-48CE-8967-7193FA480002}" srcId="{F5EA0303-458C-4AAF-B621-30EBC03768F3}" destId="{8AE1F37B-68ED-40CA-BE1F-B9664FDED118}" srcOrd="0" destOrd="0" parTransId="{C9590769-5177-47D4-9AC3-27F8F8608EA5}" sibTransId="{2291884C-6370-4044-B8AF-D58FE1D1FF64}"/>
    <dgm:cxn modelId="{85B9D884-66EC-4732-8263-362B3DA864D2}" type="presOf" srcId="{F5EA0303-458C-4AAF-B621-30EBC03768F3}" destId="{0DBBFD15-F5BB-46A5-A662-501DC21A24C2}" srcOrd="0" destOrd="0" presId="urn:microsoft.com/office/officeart/2005/8/layout/radial4"/>
    <dgm:cxn modelId="{625C39CB-F1A4-4A9D-871C-E9484EA57ADA}" type="presOf" srcId="{7BBB5376-49BB-4FE4-8E42-9EF9DA00E9ED}" destId="{D772203F-5177-4A06-A5EE-4E304AC43C8D}" srcOrd="0" destOrd="0" presId="urn:microsoft.com/office/officeart/2005/8/layout/radial4"/>
    <dgm:cxn modelId="{527282DD-624B-4D97-9C31-399543CDE127}" type="presOf" srcId="{8AE1F37B-68ED-40CA-BE1F-B9664FDED118}" destId="{C70D24CA-2054-4F78-9F37-2799D88FC159}" srcOrd="0" destOrd="0" presId="urn:microsoft.com/office/officeart/2005/8/layout/radial4"/>
    <dgm:cxn modelId="{CD5B83E3-62C0-4B97-8319-F3B935BA94C1}" srcId="{F5EA0303-458C-4AAF-B621-30EBC03768F3}" destId="{1EDD4E21-4162-4015-A2CE-6D4C37F30F12}" srcOrd="1" destOrd="0" parTransId="{DF55CF08-ABC5-4B76-96B4-78E3E925B1D9}" sibTransId="{B2A6F18D-A717-413F-A855-A3132B8C724E}"/>
    <dgm:cxn modelId="{D55360E9-D3AD-459E-8D83-6F18940AFAA1}" type="presOf" srcId="{49DA9ADA-023F-4A23-9830-D6E28FD24BA2}" destId="{F7716663-49B9-4F55-86E6-9251440EBE33}" srcOrd="0" destOrd="0" presId="urn:microsoft.com/office/officeart/2005/8/layout/radial4"/>
    <dgm:cxn modelId="{FA48F02F-68CD-4C3E-BA4F-055501D3D90D}" type="presParOf" srcId="{F7716663-49B9-4F55-86E6-9251440EBE33}" destId="{0DBBFD15-F5BB-46A5-A662-501DC21A24C2}" srcOrd="0" destOrd="0" presId="urn:microsoft.com/office/officeart/2005/8/layout/radial4"/>
    <dgm:cxn modelId="{ED9F2DFF-6F4A-4287-9F3D-F1F48522D6ED}" type="presParOf" srcId="{F7716663-49B9-4F55-86E6-9251440EBE33}" destId="{0A65EF67-015F-4468-BD96-3260D2EDE90D}" srcOrd="1" destOrd="0" presId="urn:microsoft.com/office/officeart/2005/8/layout/radial4"/>
    <dgm:cxn modelId="{3DBC4DC4-F97F-4460-A2F6-2ED2B48330C9}" type="presParOf" srcId="{F7716663-49B9-4F55-86E6-9251440EBE33}" destId="{C70D24CA-2054-4F78-9F37-2799D88FC159}" srcOrd="2" destOrd="0" presId="urn:microsoft.com/office/officeart/2005/8/layout/radial4"/>
    <dgm:cxn modelId="{16E7873D-DE11-46F7-93D4-79F9060AFB47}" type="presParOf" srcId="{F7716663-49B9-4F55-86E6-9251440EBE33}" destId="{6B01ECAD-7976-4087-8D3D-490B0DC7BEDE}" srcOrd="3" destOrd="0" presId="urn:microsoft.com/office/officeart/2005/8/layout/radial4"/>
    <dgm:cxn modelId="{6B613AE2-8DEA-49AC-814B-FF12B724FC56}" type="presParOf" srcId="{F7716663-49B9-4F55-86E6-9251440EBE33}" destId="{A1CE76D3-B26B-4E29-9802-A05F2DD8C1FB}" srcOrd="4" destOrd="0" presId="urn:microsoft.com/office/officeart/2005/8/layout/radial4"/>
    <dgm:cxn modelId="{677A41E9-541D-4446-98B1-D138D4D625DF}" type="presParOf" srcId="{F7716663-49B9-4F55-86E6-9251440EBE33}" destId="{D772203F-5177-4A06-A5EE-4E304AC43C8D}" srcOrd="5" destOrd="0" presId="urn:microsoft.com/office/officeart/2005/8/layout/radial4"/>
    <dgm:cxn modelId="{CBF76B6A-F8C2-4362-8C7D-4926CEBEB7A0}" type="presParOf" srcId="{F7716663-49B9-4F55-86E6-9251440EBE33}" destId="{71E7AF9B-2090-43B8-9A58-2B5EC13039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F3DA4-24F6-4AB0-9343-EB131C8C2BB8}">
      <dsp:nvSpPr>
        <dsp:cNvPr id="0" name=""/>
        <dsp:cNvSpPr/>
      </dsp:nvSpPr>
      <dsp:spPr>
        <a:xfrm>
          <a:off x="1502638" y="396206"/>
          <a:ext cx="1581295" cy="44544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ALTRES</a:t>
          </a:r>
        </a:p>
      </dsp:txBody>
      <dsp:txXfrm>
        <a:off x="1515685" y="409253"/>
        <a:ext cx="1555201" cy="419348"/>
      </dsp:txXfrm>
    </dsp:sp>
    <dsp:sp modelId="{F3DCCC5E-DB4C-48DE-8A6F-A27F27955027}">
      <dsp:nvSpPr>
        <dsp:cNvPr id="0" name=""/>
        <dsp:cNvSpPr/>
      </dsp:nvSpPr>
      <dsp:spPr>
        <a:xfrm>
          <a:off x="4022930" y="212851"/>
          <a:ext cx="1767161" cy="6768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 dirty="0"/>
        </a:p>
      </dsp:txBody>
      <dsp:txXfrm>
        <a:off x="4042756" y="232677"/>
        <a:ext cx="1727509" cy="637247"/>
      </dsp:txXfrm>
    </dsp:sp>
    <dsp:sp modelId="{9E63C864-6649-4B6B-BDED-6384E06754D4}">
      <dsp:nvSpPr>
        <dsp:cNvPr id="0" name=""/>
        <dsp:cNvSpPr/>
      </dsp:nvSpPr>
      <dsp:spPr>
        <a:xfrm>
          <a:off x="3054939" y="3733614"/>
          <a:ext cx="658873" cy="658873"/>
        </a:xfrm>
        <a:prstGeom prst="triangle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2FB9C-5F34-42EB-A53D-CD420F0EA0B0}">
      <dsp:nvSpPr>
        <dsp:cNvPr id="0" name=""/>
        <dsp:cNvSpPr/>
      </dsp:nvSpPr>
      <dsp:spPr>
        <a:xfrm rot="240000">
          <a:off x="1407152" y="3451280"/>
          <a:ext cx="3954446" cy="276521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282E0-65AF-4178-89DA-D6DA02DFF9E5}">
      <dsp:nvSpPr>
        <dsp:cNvPr id="0" name=""/>
        <dsp:cNvSpPr/>
      </dsp:nvSpPr>
      <dsp:spPr>
        <a:xfrm rot="240000">
          <a:off x="3785709" y="2953115"/>
          <a:ext cx="1569276" cy="54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JUGAR</a:t>
          </a:r>
        </a:p>
      </dsp:txBody>
      <dsp:txXfrm>
        <a:off x="3812164" y="2979570"/>
        <a:ext cx="1516366" cy="489031"/>
      </dsp:txXfrm>
    </dsp:sp>
    <dsp:sp modelId="{D4323F08-72B1-450B-A0F0-58C28DFB7D3A}">
      <dsp:nvSpPr>
        <dsp:cNvPr id="0" name=""/>
        <dsp:cNvSpPr/>
      </dsp:nvSpPr>
      <dsp:spPr>
        <a:xfrm rot="240000">
          <a:off x="3829634" y="2373307"/>
          <a:ext cx="1569276" cy="54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VALORS</a:t>
          </a:r>
        </a:p>
      </dsp:txBody>
      <dsp:txXfrm>
        <a:off x="3856089" y="2399762"/>
        <a:ext cx="1516366" cy="489031"/>
      </dsp:txXfrm>
    </dsp:sp>
    <dsp:sp modelId="{7B3C3FC4-54A4-409A-B43B-368F9237B1DB}">
      <dsp:nvSpPr>
        <dsp:cNvPr id="0" name=""/>
        <dsp:cNvSpPr/>
      </dsp:nvSpPr>
      <dsp:spPr>
        <a:xfrm rot="240000">
          <a:off x="3873559" y="1793498"/>
          <a:ext cx="1569276" cy="54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ENSENYAR</a:t>
          </a:r>
        </a:p>
      </dsp:txBody>
      <dsp:txXfrm>
        <a:off x="3900014" y="1819953"/>
        <a:ext cx="1516366" cy="489031"/>
      </dsp:txXfrm>
    </dsp:sp>
    <dsp:sp modelId="{F252C179-2109-44E8-BAEB-6232EB40C5B9}">
      <dsp:nvSpPr>
        <dsp:cNvPr id="0" name=""/>
        <dsp:cNvSpPr/>
      </dsp:nvSpPr>
      <dsp:spPr>
        <a:xfrm rot="240000">
          <a:off x="3917483" y="1213690"/>
          <a:ext cx="1569276" cy="54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EDUCAR</a:t>
          </a:r>
        </a:p>
      </dsp:txBody>
      <dsp:txXfrm>
        <a:off x="3943938" y="1240145"/>
        <a:ext cx="1516366" cy="489031"/>
      </dsp:txXfrm>
    </dsp:sp>
    <dsp:sp modelId="{0F58F065-91DC-4228-A9D5-E57F1BEDD67D}">
      <dsp:nvSpPr>
        <dsp:cNvPr id="0" name=""/>
        <dsp:cNvSpPr/>
      </dsp:nvSpPr>
      <dsp:spPr>
        <a:xfrm rot="240000">
          <a:off x="1501615" y="2794986"/>
          <a:ext cx="1569276" cy="54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GUANYAR</a:t>
          </a:r>
        </a:p>
      </dsp:txBody>
      <dsp:txXfrm>
        <a:off x="1528070" y="2821441"/>
        <a:ext cx="1516366" cy="489031"/>
      </dsp:txXfrm>
    </dsp:sp>
    <dsp:sp modelId="{44672D54-F7B0-467E-840F-A734103B7054}">
      <dsp:nvSpPr>
        <dsp:cNvPr id="0" name=""/>
        <dsp:cNvSpPr/>
      </dsp:nvSpPr>
      <dsp:spPr>
        <a:xfrm rot="240000">
          <a:off x="1545540" y="2215177"/>
          <a:ext cx="1569276" cy="54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COMPETIR</a:t>
          </a:r>
        </a:p>
      </dsp:txBody>
      <dsp:txXfrm>
        <a:off x="1571995" y="2241632"/>
        <a:ext cx="1516366" cy="489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92B8F-0587-4329-9B23-28D2E1AFA072}">
      <dsp:nvSpPr>
        <dsp:cNvPr id="0" name=""/>
        <dsp:cNvSpPr/>
      </dsp:nvSpPr>
      <dsp:spPr>
        <a:xfrm>
          <a:off x="0" y="-38372"/>
          <a:ext cx="7992888" cy="223642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solidFill>
              <a:schemeClr val="accent5">
                <a:lumMod val="75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5">
                  <a:lumMod val="75000"/>
                </a:schemeClr>
              </a:solidFill>
            </a:rPr>
            <a:t>LLIGA MINI P4 i P5 - FUTBOL 5 i FUTBOL 6 - AMB 12 EQUIPS PARTICIPANTS: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5">
                  <a:lumMod val="75000"/>
                </a:schemeClr>
              </a:solidFill>
            </a:rPr>
            <a:t>CE EL CATLLAR, E. VALLMOLL, AEE COL. SANT PAU, CE SANTES CREUS, COL. LA SALLE TGN, GIMNÀSTIC TARRAGONA, CE ALTAFULLA, CF POBLA DE MAFUMET, FC TARRACO, EF EL PLA DE SANTA MARIA I TARRAGONA FC.</a:t>
          </a:r>
        </a:p>
      </dsp:txBody>
      <dsp:txXfrm>
        <a:off x="0" y="-38372"/>
        <a:ext cx="7992888" cy="2236423"/>
      </dsp:txXfrm>
    </dsp:sp>
    <dsp:sp modelId="{0FE919A0-BF49-48D7-90BF-B2011217BCAB}">
      <dsp:nvSpPr>
        <dsp:cNvPr id="0" name=""/>
        <dsp:cNvSpPr/>
      </dsp:nvSpPr>
      <dsp:spPr>
        <a:xfrm>
          <a:off x="2391" y="2214584"/>
          <a:ext cx="3861377" cy="256064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baseline="0" dirty="0">
              <a:solidFill>
                <a:schemeClr val="bg1"/>
              </a:solidFill>
            </a:rPr>
            <a:t>1ª TROBADA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baseline="0" dirty="0">
              <a:solidFill>
                <a:schemeClr val="bg1"/>
              </a:solidFill>
            </a:rPr>
            <a:t>DESEMBRE 2021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baseline="0" dirty="0">
              <a:solidFill>
                <a:schemeClr val="bg1"/>
              </a:solidFill>
            </a:rPr>
            <a:t>(EL CATLLAR)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baseline="0" dirty="0">
              <a:solidFill>
                <a:schemeClr val="bg1"/>
              </a:solidFill>
            </a:rPr>
            <a:t> 11 EQUIPS MINIS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>
            <a:solidFill>
              <a:schemeClr val="tx1"/>
            </a:solidFill>
          </a:endParaRPr>
        </a:p>
      </dsp:txBody>
      <dsp:txXfrm>
        <a:off x="2391" y="2214584"/>
        <a:ext cx="3861377" cy="2560649"/>
      </dsp:txXfrm>
    </dsp:sp>
    <dsp:sp modelId="{26A71D4E-ECEB-48CA-80B5-F6372F14CC08}">
      <dsp:nvSpPr>
        <dsp:cNvPr id="0" name=""/>
        <dsp:cNvSpPr/>
      </dsp:nvSpPr>
      <dsp:spPr>
        <a:xfrm>
          <a:off x="3866660" y="2214584"/>
          <a:ext cx="4126227" cy="2537451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baseline="0" dirty="0">
              <a:solidFill>
                <a:schemeClr val="bg1"/>
              </a:solidFill>
            </a:rPr>
            <a:t>2ª TROBADA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baseline="0" dirty="0">
              <a:solidFill>
                <a:schemeClr val="bg1"/>
              </a:solidFill>
            </a:rPr>
            <a:t>MAIG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baseline="0" dirty="0">
              <a:solidFill>
                <a:schemeClr val="bg1"/>
              </a:solidFill>
            </a:rPr>
            <a:t>(EL CATLLAR)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13 EQUIPS MINIS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3866660" y="2214584"/>
        <a:ext cx="4126227" cy="2537451"/>
      </dsp:txXfrm>
    </dsp:sp>
    <dsp:sp modelId="{899C00BA-592B-4904-89F1-F33F14E7A408}">
      <dsp:nvSpPr>
        <dsp:cNvPr id="0" name=""/>
        <dsp:cNvSpPr/>
      </dsp:nvSpPr>
      <dsp:spPr>
        <a:xfrm>
          <a:off x="0" y="4745650"/>
          <a:ext cx="7992888" cy="342758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92B8F-0587-4329-9B23-28D2E1AFA072}">
      <dsp:nvSpPr>
        <dsp:cNvPr id="0" name=""/>
        <dsp:cNvSpPr/>
      </dsp:nvSpPr>
      <dsp:spPr>
        <a:xfrm>
          <a:off x="0" y="-38372"/>
          <a:ext cx="7992888" cy="2236423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solidFill>
              <a:schemeClr val="accent5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5">
                  <a:lumMod val="75000"/>
                </a:schemeClr>
              </a:solidFill>
            </a:rPr>
            <a:t>LLIGA MINI PREBENJAMÍ – FUTBOL 7 - AMB 18 EQUIPS PARTICIPANTS: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5">
                  <a:lumMod val="75000"/>
                </a:schemeClr>
              </a:solidFill>
            </a:rPr>
            <a:t>CE EL CATLLAR, EF VALLS A i B, UD SANT SALVADOR A i B, FALSET ESPORTIU, CE SANTES CREUS, FC TARRACO, CE TECNIFUTBOL TARRAGONA, COSTA DAURADA FC, CF MONTBLANC, CD MORELL, COL. LA SALLE TAGN A i B, CE ALTAFULLA, CE MONTBRIÓ, CA RODA DE BERÀ i CD BORGES DEL CAMP.</a:t>
          </a:r>
        </a:p>
      </dsp:txBody>
      <dsp:txXfrm>
        <a:off x="0" y="-38372"/>
        <a:ext cx="7992888" cy="2236423"/>
      </dsp:txXfrm>
    </dsp:sp>
    <dsp:sp modelId="{0FE919A0-BF49-48D7-90BF-B2011217BCAB}">
      <dsp:nvSpPr>
        <dsp:cNvPr id="0" name=""/>
        <dsp:cNvSpPr/>
      </dsp:nvSpPr>
      <dsp:spPr>
        <a:xfrm>
          <a:off x="279751" y="2214584"/>
          <a:ext cx="7432426" cy="256064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baseline="0" dirty="0">
              <a:solidFill>
                <a:schemeClr val="bg1"/>
              </a:solidFill>
            </a:rPr>
            <a:t>1ª TROBADA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baseline="0" dirty="0">
              <a:solidFill>
                <a:schemeClr val="bg1"/>
              </a:solidFill>
            </a:rPr>
            <a:t>JUNY 20202 (EL CATLLAR)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baseline="0" dirty="0">
              <a:solidFill>
                <a:schemeClr val="bg1"/>
              </a:solidFill>
            </a:rPr>
            <a:t>7 EQUIPS</a:t>
          </a:r>
          <a:endParaRPr lang="es-ES" sz="1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solidFill>
              <a:schemeClr val="tx1"/>
            </a:solidFill>
          </a:endParaRPr>
        </a:p>
      </dsp:txBody>
      <dsp:txXfrm>
        <a:off x="279751" y="2214584"/>
        <a:ext cx="7432426" cy="2560649"/>
      </dsp:txXfrm>
    </dsp:sp>
    <dsp:sp modelId="{899C00BA-592B-4904-89F1-F33F14E7A408}">
      <dsp:nvSpPr>
        <dsp:cNvPr id="0" name=""/>
        <dsp:cNvSpPr/>
      </dsp:nvSpPr>
      <dsp:spPr>
        <a:xfrm>
          <a:off x="0" y="4745650"/>
          <a:ext cx="7992888" cy="342758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75C1E-0AF4-469E-8D25-153E99FAE30F}">
      <dsp:nvSpPr>
        <dsp:cNvPr id="0" name=""/>
        <dsp:cNvSpPr/>
      </dsp:nvSpPr>
      <dsp:spPr>
        <a:xfrm>
          <a:off x="2039883" y="0"/>
          <a:ext cx="2016232" cy="1434906"/>
        </a:xfrm>
        <a:prstGeom prst="trapezoid">
          <a:avLst>
            <a:gd name="adj" fmla="val 70291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FUTBOL 7</a:t>
          </a:r>
        </a:p>
      </dsp:txBody>
      <dsp:txXfrm>
        <a:off x="2039883" y="0"/>
        <a:ext cx="2016232" cy="1434906"/>
      </dsp:txXfrm>
    </dsp:sp>
    <dsp:sp modelId="{503F70C9-671B-449B-BC22-81135253A004}">
      <dsp:nvSpPr>
        <dsp:cNvPr id="0" name=""/>
        <dsp:cNvSpPr/>
      </dsp:nvSpPr>
      <dsp:spPr>
        <a:xfrm>
          <a:off x="1019694" y="1434906"/>
          <a:ext cx="4056610" cy="1450674"/>
        </a:xfrm>
        <a:prstGeom prst="trapezoid">
          <a:avLst>
            <a:gd name="adj" fmla="val 70291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FUTBOL 6</a:t>
          </a:r>
        </a:p>
      </dsp:txBody>
      <dsp:txXfrm>
        <a:off x="1729601" y="1434906"/>
        <a:ext cx="2636796" cy="1450674"/>
      </dsp:txXfrm>
    </dsp:sp>
    <dsp:sp modelId="{9D727CF8-B8E3-47D3-8E98-6227EA5FE1BE}">
      <dsp:nvSpPr>
        <dsp:cNvPr id="0" name=""/>
        <dsp:cNvSpPr/>
      </dsp:nvSpPr>
      <dsp:spPr>
        <a:xfrm>
          <a:off x="0" y="2885581"/>
          <a:ext cx="6096000" cy="1450674"/>
        </a:xfrm>
        <a:prstGeom prst="trapezoid">
          <a:avLst>
            <a:gd name="adj" fmla="val 70291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>
              <a:solidFill>
                <a:schemeClr val="tx1"/>
              </a:solidFill>
            </a:rPr>
            <a:t>FUTBOL 5</a:t>
          </a:r>
        </a:p>
      </dsp:txBody>
      <dsp:txXfrm>
        <a:off x="1066799" y="2885581"/>
        <a:ext cx="3962400" cy="1450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BFD15-F5BB-46A5-A662-501DC21A24C2}">
      <dsp:nvSpPr>
        <dsp:cNvPr id="0" name=""/>
        <dsp:cNvSpPr/>
      </dsp:nvSpPr>
      <dsp:spPr>
        <a:xfrm>
          <a:off x="1847526" y="1885540"/>
          <a:ext cx="2400947" cy="23077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FUTBOL</a:t>
          </a:r>
        </a:p>
      </dsp:txBody>
      <dsp:txXfrm>
        <a:off x="2199137" y="2223500"/>
        <a:ext cx="1697725" cy="1631815"/>
      </dsp:txXfrm>
    </dsp:sp>
    <dsp:sp modelId="{0A65EF67-015F-4468-BD96-3260D2EDE90D}">
      <dsp:nvSpPr>
        <dsp:cNvPr id="0" name=""/>
        <dsp:cNvSpPr/>
      </dsp:nvSpPr>
      <dsp:spPr>
        <a:xfrm rot="12900000">
          <a:off x="896404" y="1710527"/>
          <a:ext cx="1234044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D24CA-2054-4F78-9F37-2799D88FC159}">
      <dsp:nvSpPr>
        <dsp:cNvPr id="0" name=""/>
        <dsp:cNvSpPr/>
      </dsp:nvSpPr>
      <dsp:spPr>
        <a:xfrm>
          <a:off x="160123" y="932684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GAUDIR</a:t>
          </a:r>
        </a:p>
      </dsp:txBody>
      <dsp:txXfrm>
        <a:off x="199856" y="972417"/>
        <a:ext cx="1616269" cy="1277122"/>
      </dsp:txXfrm>
    </dsp:sp>
    <dsp:sp modelId="{6B01ECAD-7976-4087-8D3D-490B0DC7BEDE}">
      <dsp:nvSpPr>
        <dsp:cNvPr id="0" name=""/>
        <dsp:cNvSpPr/>
      </dsp:nvSpPr>
      <dsp:spPr>
        <a:xfrm rot="16200000">
          <a:off x="2416493" y="926164"/>
          <a:ext cx="1263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E76D3-B26B-4E29-9802-A05F2DD8C1FB}">
      <dsp:nvSpPr>
        <dsp:cNvPr id="0" name=""/>
        <dsp:cNvSpPr/>
      </dsp:nvSpPr>
      <dsp:spPr>
        <a:xfrm>
          <a:off x="2200132" y="-129276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APRENDRE</a:t>
          </a:r>
        </a:p>
      </dsp:txBody>
      <dsp:txXfrm>
        <a:off x="2239865" y="-89543"/>
        <a:ext cx="1616269" cy="1277122"/>
      </dsp:txXfrm>
    </dsp:sp>
    <dsp:sp modelId="{D772203F-5177-4A06-A5EE-4E304AC43C8D}">
      <dsp:nvSpPr>
        <dsp:cNvPr id="0" name=""/>
        <dsp:cNvSpPr/>
      </dsp:nvSpPr>
      <dsp:spPr>
        <a:xfrm rot="19500000">
          <a:off x="3965550" y="1710527"/>
          <a:ext cx="1234044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E7AF9B-2090-43B8-9A58-2B5EC130397E}">
      <dsp:nvSpPr>
        <dsp:cNvPr id="0" name=""/>
        <dsp:cNvSpPr/>
      </dsp:nvSpPr>
      <dsp:spPr>
        <a:xfrm>
          <a:off x="4240140" y="932684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FER ESPORT</a:t>
          </a:r>
        </a:p>
      </dsp:txBody>
      <dsp:txXfrm>
        <a:off x="4279873" y="972417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72FB33EE-DB85-4092-B421-25BBCB2C8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CC8A30E-A851-4486-90CE-865CBC9C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1A905C7-BD0F-4933-96DD-7D76A437C106}" type="datetimeFigureOut">
              <a:rPr lang="es-ES"/>
              <a:pPr>
                <a:defRPr/>
              </a:pPr>
              <a:t>22/09/2022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0590EFD2-6AD5-431B-9F1D-5ADB6F474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21A014BE-A80E-4261-80B1-39C4E74D1B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A9E7CC3-6A8D-427D-86CA-4FF2BB7609FC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B9BDA0A1-79EB-4D3C-95AB-C3D646CE96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594FF56-80AA-4648-984E-2E13880D17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4871FBD-43EC-43CA-8B0D-B11CDBD2C1BC}" type="datetimeFigureOut">
              <a:rPr lang="es-ES"/>
              <a:pPr>
                <a:defRPr/>
              </a:pPr>
              <a:t>22/09/2022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E0C8802-A77D-42EA-A650-66B07AE2A5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FAFCA0A-92CB-470A-8CFA-35F47A2D7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FE8812B-B337-4178-B3E8-C5CDB320B9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B7FD2A3-F52B-42D9-801B-EA51BBDF5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FC32C99-EC9A-427D-82D2-3BC65786C8B5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>
            <a:extLst>
              <a:ext uri="{FF2B5EF4-FFF2-40B4-BE49-F238E27FC236}">
                <a16:creationId xmlns:a16="http://schemas.microsoft.com/office/drawing/2014/main" id="{79EBA0E4-68D7-46C4-A900-E44C253A78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>
            <a:extLst>
              <a:ext uri="{FF2B5EF4-FFF2-40B4-BE49-F238E27FC236}">
                <a16:creationId xmlns:a16="http://schemas.microsoft.com/office/drawing/2014/main" id="{699EAE47-AAED-48DA-80F0-280E8ADA6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FE008F6B-C653-4B03-BC76-B9EDCE3D5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AF1138-2258-488A-A77F-2A29E6E3FDDA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>
            <a:extLst>
              <a:ext uri="{FF2B5EF4-FFF2-40B4-BE49-F238E27FC236}">
                <a16:creationId xmlns:a16="http://schemas.microsoft.com/office/drawing/2014/main" id="{C3A4E564-7446-4D0C-998E-E9561C1A3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>
            <a:extLst>
              <a:ext uri="{FF2B5EF4-FFF2-40B4-BE49-F238E27FC236}">
                <a16:creationId xmlns:a16="http://schemas.microsoft.com/office/drawing/2014/main" id="{1FF97D6F-FD31-4047-91C2-3E75BA5ED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30724" name="3 Marcador de número de diapositiva">
            <a:extLst>
              <a:ext uri="{FF2B5EF4-FFF2-40B4-BE49-F238E27FC236}">
                <a16:creationId xmlns:a16="http://schemas.microsoft.com/office/drawing/2014/main" id="{E2FFFAAE-A74A-4233-A79A-B4B040CB1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5E0943-C769-480B-BA21-15F4D3F67CDD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>
            <a:extLst>
              <a:ext uri="{FF2B5EF4-FFF2-40B4-BE49-F238E27FC236}">
                <a16:creationId xmlns:a16="http://schemas.microsoft.com/office/drawing/2014/main" id="{893F4B48-C171-46DD-B7B8-164375D455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>
            <a:extLst>
              <a:ext uri="{FF2B5EF4-FFF2-40B4-BE49-F238E27FC236}">
                <a16:creationId xmlns:a16="http://schemas.microsoft.com/office/drawing/2014/main" id="{8C65B674-9C47-4739-8A3E-5EA0F88EA8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34820" name="3 Marcador de número de diapositiva">
            <a:extLst>
              <a:ext uri="{FF2B5EF4-FFF2-40B4-BE49-F238E27FC236}">
                <a16:creationId xmlns:a16="http://schemas.microsoft.com/office/drawing/2014/main" id="{06DBD337-0C0F-4BAC-9B64-D41AE3F9B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CE42A-41E5-42F2-9910-28E09F328AF1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>
            <a:extLst>
              <a:ext uri="{FF2B5EF4-FFF2-40B4-BE49-F238E27FC236}">
                <a16:creationId xmlns:a16="http://schemas.microsoft.com/office/drawing/2014/main" id="{FFFF21DD-B440-4DAB-AF6E-EC1E5188FB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>
            <a:extLst>
              <a:ext uri="{FF2B5EF4-FFF2-40B4-BE49-F238E27FC236}">
                <a16:creationId xmlns:a16="http://schemas.microsoft.com/office/drawing/2014/main" id="{2EC24065-72D0-4A8C-B6AD-9F263E67C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32772" name="3 Marcador de número de diapositiva">
            <a:extLst>
              <a:ext uri="{FF2B5EF4-FFF2-40B4-BE49-F238E27FC236}">
                <a16:creationId xmlns:a16="http://schemas.microsoft.com/office/drawing/2014/main" id="{3DB71C4B-C454-4C0B-BCC4-10718AC75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46C0A5-433A-4AB6-BDBD-96B598E841EB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>
            <a:extLst>
              <a:ext uri="{FF2B5EF4-FFF2-40B4-BE49-F238E27FC236}">
                <a16:creationId xmlns:a16="http://schemas.microsoft.com/office/drawing/2014/main" id="{3E187D2E-6A48-4AD1-93AD-4AB70E1FB8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>
            <a:extLst>
              <a:ext uri="{FF2B5EF4-FFF2-40B4-BE49-F238E27FC236}">
                <a16:creationId xmlns:a16="http://schemas.microsoft.com/office/drawing/2014/main" id="{7DB09740-6499-4B92-B051-2782F5DD8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36868" name="3 Marcador de número de diapositiva">
            <a:extLst>
              <a:ext uri="{FF2B5EF4-FFF2-40B4-BE49-F238E27FC236}">
                <a16:creationId xmlns:a16="http://schemas.microsoft.com/office/drawing/2014/main" id="{9118B10D-11D6-4CFC-9374-721161BE1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44FB9D-617A-40D1-ADA6-20C50D4D07B5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>
            <a:extLst>
              <a:ext uri="{FF2B5EF4-FFF2-40B4-BE49-F238E27FC236}">
                <a16:creationId xmlns:a16="http://schemas.microsoft.com/office/drawing/2014/main" id="{C80D28D6-A9F7-4158-8FFC-9DD98774C6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>
            <a:extLst>
              <a:ext uri="{FF2B5EF4-FFF2-40B4-BE49-F238E27FC236}">
                <a16:creationId xmlns:a16="http://schemas.microsoft.com/office/drawing/2014/main" id="{2228DF53-1B89-4550-BEDB-6996AC3A4A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38916" name="3 Marcador de número de diapositiva">
            <a:extLst>
              <a:ext uri="{FF2B5EF4-FFF2-40B4-BE49-F238E27FC236}">
                <a16:creationId xmlns:a16="http://schemas.microsoft.com/office/drawing/2014/main" id="{9DA640FB-1AED-48F4-8C32-D695E4C0D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3CE3F-3641-4339-8E57-9B4665F8F3F4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>
            <a:extLst>
              <a:ext uri="{FF2B5EF4-FFF2-40B4-BE49-F238E27FC236}">
                <a16:creationId xmlns:a16="http://schemas.microsoft.com/office/drawing/2014/main" id="{B359BB0D-14CB-4EF1-A6F5-50469FF9F2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>
            <a:extLst>
              <a:ext uri="{FF2B5EF4-FFF2-40B4-BE49-F238E27FC236}">
                <a16:creationId xmlns:a16="http://schemas.microsoft.com/office/drawing/2014/main" id="{2817B609-2C8A-40CD-AF7B-382203683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40964" name="3 Marcador de número de diapositiva">
            <a:extLst>
              <a:ext uri="{FF2B5EF4-FFF2-40B4-BE49-F238E27FC236}">
                <a16:creationId xmlns:a16="http://schemas.microsoft.com/office/drawing/2014/main" id="{06F69101-C4D3-4BAC-AC71-73B9DFBB4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176ED-89DD-401D-A1BE-79B46371FDCD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>
            <a:extLst>
              <a:ext uri="{FF2B5EF4-FFF2-40B4-BE49-F238E27FC236}">
                <a16:creationId xmlns:a16="http://schemas.microsoft.com/office/drawing/2014/main" id="{65A8B61E-967A-4AC8-86D7-BF2640DF1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>
            <a:extLst>
              <a:ext uri="{FF2B5EF4-FFF2-40B4-BE49-F238E27FC236}">
                <a16:creationId xmlns:a16="http://schemas.microsoft.com/office/drawing/2014/main" id="{6808921D-77F2-4155-B053-826F7D0AEA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43012" name="3 Marcador de número de diapositiva">
            <a:extLst>
              <a:ext uri="{FF2B5EF4-FFF2-40B4-BE49-F238E27FC236}">
                <a16:creationId xmlns:a16="http://schemas.microsoft.com/office/drawing/2014/main" id="{47D1DE24-7625-4DC1-9CCC-A61FED52E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F434A4-D746-431F-A77F-0AA94656064D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3888F194-0722-40FB-8500-C5C4FCDC2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982F6B3C-BBB8-4373-A95A-AD69C9A1DB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2FCDCA76-4EA9-4681-991A-3303B9D25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2E0EC9-5D42-4B42-B185-34A08C40843E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>
            <a:extLst>
              <a:ext uri="{FF2B5EF4-FFF2-40B4-BE49-F238E27FC236}">
                <a16:creationId xmlns:a16="http://schemas.microsoft.com/office/drawing/2014/main" id="{F8EC7240-4CFF-4C90-86C5-3F6D062A03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>
            <a:extLst>
              <a:ext uri="{FF2B5EF4-FFF2-40B4-BE49-F238E27FC236}">
                <a16:creationId xmlns:a16="http://schemas.microsoft.com/office/drawing/2014/main" id="{1CD38906-1450-447C-BDA4-BD0C7777C7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17412" name="3 Marcador de número de diapositiva">
            <a:extLst>
              <a:ext uri="{FF2B5EF4-FFF2-40B4-BE49-F238E27FC236}">
                <a16:creationId xmlns:a16="http://schemas.microsoft.com/office/drawing/2014/main" id="{387A2E9F-15A6-4C96-B287-C9AD2BC6B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CBB19D-3024-4D69-9293-43C840EF2666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:a16="http://schemas.microsoft.com/office/drawing/2014/main" id="{92703B15-2737-46E6-850E-368721C15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:a16="http://schemas.microsoft.com/office/drawing/2014/main" id="{891A54A7-1149-4A54-A11A-666F6FC8D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19460" name="3 Marcador de número de diapositiva">
            <a:extLst>
              <a:ext uri="{FF2B5EF4-FFF2-40B4-BE49-F238E27FC236}">
                <a16:creationId xmlns:a16="http://schemas.microsoft.com/office/drawing/2014/main" id="{BF06654A-C335-4EF2-A5BB-475D0701E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3FBB4-77DB-47AC-9686-3BBE1DCA4C2F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6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:a16="http://schemas.microsoft.com/office/drawing/2014/main" id="{92703B15-2737-46E6-850E-368721C15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:a16="http://schemas.microsoft.com/office/drawing/2014/main" id="{891A54A7-1149-4A54-A11A-666F6FC8D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 dirty="0"/>
          </a:p>
        </p:txBody>
      </p:sp>
      <p:sp>
        <p:nvSpPr>
          <p:cNvPr id="19460" name="3 Marcador de número de diapositiva">
            <a:extLst>
              <a:ext uri="{FF2B5EF4-FFF2-40B4-BE49-F238E27FC236}">
                <a16:creationId xmlns:a16="http://schemas.microsoft.com/office/drawing/2014/main" id="{BF06654A-C335-4EF2-A5BB-475D0701E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3FBB4-77DB-47AC-9686-3BBE1DCA4C2F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>
            <a:extLst>
              <a:ext uri="{FF2B5EF4-FFF2-40B4-BE49-F238E27FC236}">
                <a16:creationId xmlns:a16="http://schemas.microsoft.com/office/drawing/2014/main" id="{A4EADA8F-A16C-4BF3-AB64-5C1326E3AA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>
            <a:extLst>
              <a:ext uri="{FF2B5EF4-FFF2-40B4-BE49-F238E27FC236}">
                <a16:creationId xmlns:a16="http://schemas.microsoft.com/office/drawing/2014/main" id="{95FB2657-E02F-486D-A07C-B3E9ED456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22532" name="3 Marcador de número de diapositiva">
            <a:extLst>
              <a:ext uri="{FF2B5EF4-FFF2-40B4-BE49-F238E27FC236}">
                <a16:creationId xmlns:a16="http://schemas.microsoft.com/office/drawing/2014/main" id="{D1BF57D5-31D4-465B-AE14-CC90AA64E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7BEB2-B77D-4777-B807-FD06AD9FCA4F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2BC644F8-2DA2-4150-8F92-8EE8727BAC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73E4C5BC-63C0-488D-96B2-439E4957D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5944B9C5-6EC0-4E24-A10A-A8CA3FD99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20B561-2BF6-4D58-915C-70629C9B7DDD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>
            <a:extLst>
              <a:ext uri="{FF2B5EF4-FFF2-40B4-BE49-F238E27FC236}">
                <a16:creationId xmlns:a16="http://schemas.microsoft.com/office/drawing/2014/main" id="{8ADCD237-7A0B-44C7-9588-9AD093F05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>
            <a:extLst>
              <a:ext uri="{FF2B5EF4-FFF2-40B4-BE49-F238E27FC236}">
                <a16:creationId xmlns:a16="http://schemas.microsoft.com/office/drawing/2014/main" id="{A1D65544-85AE-4EB3-B56A-08405A96FE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 dirty="0"/>
          </a:p>
        </p:txBody>
      </p:sp>
      <p:sp>
        <p:nvSpPr>
          <p:cNvPr id="26628" name="3 Marcador de número de diapositiva">
            <a:extLst>
              <a:ext uri="{FF2B5EF4-FFF2-40B4-BE49-F238E27FC236}">
                <a16:creationId xmlns:a16="http://schemas.microsoft.com/office/drawing/2014/main" id="{EB29201A-7D10-4CFE-9656-39EB5EBC7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7A8E15-E0E0-4933-9013-34353D33499F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FCAD166E-659A-4E53-B1DA-32F6C20F1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997D727F-5A09-49F9-AAD3-0FFD10F0C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 dirty="0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C9AA9B68-650B-434F-A52E-B3E0A47C4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ABEF2-A947-4907-BE30-7515EC10AFD6}" type="slidenum">
              <a:rPr lang="es-ES" altLang="ca-E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s-ES" altLang="ca-E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8942E-1CC4-4620-A676-6B26A97F0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B97DF7-0478-4A8C-9A1C-079431819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8C698-DA76-4D19-8D9E-BB02495F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6DA8D-9B46-40C0-8654-58EDB187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5C0BF8-42E7-4F75-86BF-50681F7C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90FC3-C6E7-4B4E-BD72-60A69063A0FD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5804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7FEB2-49F6-415C-8637-F3F680E8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1646E3-B142-4921-A95A-4A7EA8897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501EA0-E6AF-4649-B447-3A25FDB2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AEB45-172E-4528-9F4D-F9721D22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31CEA-6188-4BF5-BC6E-3401D271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4759-6CE8-4EAC-9213-35B4459D2E30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93192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548BF7-A1AF-4AC5-83D8-3D45CA840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50675F-35B7-4CA4-9F2D-D89563037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D61F-84B6-4A27-89AC-5C3AFCF7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9AEF5-7964-4020-9ABD-8C6CC4DD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15236-851A-4BD3-BFD2-E2E36D4D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7250F-B28A-4D7F-81C3-9823F6E7B47E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84714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328613" y="1941513"/>
            <a:ext cx="8208962" cy="41148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903A8E3-8396-4CAC-B0BE-17F72B60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5C592DB-B13B-40F6-849A-322415B4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4E77E0C-7144-43C4-81B3-FC5352B3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0E8C-6E0C-4D77-9991-00F348E57C2A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3960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66CEF-6049-41B8-AAF8-9249B32B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DFAAD-85D9-45D1-8E8E-D54E8D2F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2FF9A-46ED-40D2-981D-AC90B637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67AA7-095E-481E-ABEE-D609C4D4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A73774-A665-4A7B-9A36-67E09FF1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B5794-A456-40D0-897D-8A965D101203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58159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CAF09-9E68-4A7C-99DD-48E26F03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00CC7A-BD47-4792-8500-F7CED6247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C9D9A-0949-43EA-835D-7F7EC19B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57FD7-3F78-415F-9575-0B3DF34F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93255-C387-412D-A13F-3DB3D7BE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6CF84-A39F-43CB-8ADC-443B06BF1C06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86487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DB1C6-4014-4167-BC63-D1EDC219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3B37E-AE56-48AC-AB99-AB256E244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21146C-8682-4602-805C-EF403FE8D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5D74CD-C122-4CE7-9C9B-399AE35C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3AC7E4-B8D6-4A50-A5BE-3DC37AD5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BC975D-59DE-4055-ADD9-0F2CCF65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263C1-ABD4-4FB4-8313-A155EFAFCDA8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1606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B308A-1251-4AFD-8DA2-4A2B7FFF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41141-FBB8-4ECB-B8E6-72F6BB1CC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F8E731-E334-47A2-8D7F-1A64B93C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94E012-02DA-4CFD-AD6B-3E2EF9CE3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271E3F-29F0-4A12-97A6-2B2E38B4C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38E583-E84F-4C0E-A8C5-315719AF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F91070-0241-4B6E-A65F-142DA1BD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E36D2-77EA-4394-9DBB-AAE9D461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ABDD2-6CEF-4D51-96EF-68C32210E629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95789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9314A-2D8D-4D06-A850-2B24BF24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4910A7-8447-4705-8391-6163E1AF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2FA90C-AF90-4CCE-8C97-111515D1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033421-3C1F-4372-93D4-5FAC95B5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0A0E0-7636-439D-815A-D73A923585F5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03788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66048A-7E8F-4538-B54A-14522B74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74DE3E-FD39-46C5-8DC6-C656B934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09ADA6-0A3C-4A39-BBC1-12942A95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89C2F-E716-47EC-88E9-21FBED7941DF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29552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7EB30-5ECD-44C6-BA54-7A73A7D6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F72CE-05DA-4DEF-BBFC-EBCE2B01D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B06951-96AB-48E2-835D-A49445FC9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C2E620-15B3-4BF7-9F1D-D36F0393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ABD227-1F87-4E8E-81DE-0B869B29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12F57A-F655-4AE3-A5F0-0B778CF6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ADA39-F0E5-40A2-99F4-D380CB59ECB3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9544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B79DE-75FD-4D2C-A806-0A3C496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8AD8C7-B0BB-4705-A71E-87AD2F501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CCE4B4-CE15-40FD-8C81-B51DCBEEC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4F83E1-8525-4D4B-B44E-96314A57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E21EC4-2D94-4EEC-B47D-88732DFB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4435B3-60E1-4E02-B9ED-DD974C36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DDAFF-3585-421C-B909-C110D309ACA6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78734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E80F45-AF91-4570-BAC4-8F576170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B34C87-491A-4FED-9D28-465B891D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73108-2A57-49DC-A55D-FF84DA193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F922C-F260-4844-B2D4-30DE49A3F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F6C8C-D31D-42FF-8323-41C18B300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20A0E0-7636-439D-815A-D73A923585F5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0460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docid=gzpTFmckaXbffM&amp;tbnid=tpkE1V1yMCDeHM:&amp;ved=0CAUQjRw&amp;url=http%3A%2F%2Fwww.decathlonianos.com%2Flos-mejores-articulos-deportivos-en-decathlon%2F&amp;ei=HabGU5GrLLGY1AW7z4CYDg&amp;bvm=bv.71126742,d.d2k&amp;psig=AFQjCNHsnV3Uxfa1yowyGeBnZpiCqRdViw&amp;ust=1405613917335795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>
            <a:extLst>
              <a:ext uri="{FF2B5EF4-FFF2-40B4-BE49-F238E27FC236}">
                <a16:creationId xmlns:a16="http://schemas.microsoft.com/office/drawing/2014/main" id="{6A440849-1D5E-42B2-B138-A05663DD5279}"/>
              </a:ext>
            </a:extLst>
          </p:cNvPr>
          <p:cNvSpPr/>
          <p:nvPr/>
        </p:nvSpPr>
        <p:spPr>
          <a:xfrm>
            <a:off x="539552" y="836712"/>
            <a:ext cx="8064896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s-ES" sz="5400" b="1" dirty="0">
                <a:ln/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PROGRAMA </a:t>
            </a:r>
          </a:p>
          <a:p>
            <a:pPr algn="ctr">
              <a:defRPr/>
            </a:pPr>
            <a:r>
              <a:rPr lang="es-ES" sz="5400" b="1" dirty="0">
                <a:ln/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FUTBOL MINI </a:t>
            </a:r>
          </a:p>
          <a:p>
            <a:pPr algn="ctr" eaLnBrk="1" hangingPunct="1">
              <a:defRPr/>
            </a:pPr>
            <a:r>
              <a:rPr lang="es-ES" sz="5400" b="1" dirty="0">
                <a:ln/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TARRAGONÈS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902120AD-869D-4EB8-A586-17BC3728A4D1}"/>
              </a:ext>
            </a:extLst>
          </p:cNvPr>
          <p:cNvSpPr/>
          <p:nvPr/>
        </p:nvSpPr>
        <p:spPr>
          <a:xfrm>
            <a:off x="724272" y="4034787"/>
            <a:ext cx="331236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CURS </a:t>
            </a:r>
          </a:p>
          <a:p>
            <a:pPr algn="ctr" eaLnBrk="1" hangingPunct="1">
              <a:defRPr/>
            </a:pP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2022-2023</a:t>
            </a:r>
          </a:p>
        </p:txBody>
      </p:sp>
      <p:pic>
        <p:nvPicPr>
          <p:cNvPr id="12293" name="4 Imagen" descr="CET.jpg">
            <a:extLst>
              <a:ext uri="{FF2B5EF4-FFF2-40B4-BE49-F238E27FC236}">
                <a16:creationId xmlns:a16="http://schemas.microsoft.com/office/drawing/2014/main" id="{20057F51-140D-48C1-BA8C-D8F744D57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5583628"/>
            <a:ext cx="23320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0C86E1-6AF8-4794-B828-293501BB2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10" y="4034787"/>
            <a:ext cx="3198654" cy="2399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60790070-732D-48E9-A56B-2D589F205C68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A61BEA39-166C-4B7E-B597-6654FD23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16113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INSCRIPCIÓ AL CONSELL ESPORTIU DEL TARRAGONÈS 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TRAMITACIONS D’EQUIPS i DE JUGADORS A L’APLICACIÓ INFORMÀTICA DEL CET</a:t>
            </a:r>
            <a:endParaRPr lang="es-ES" altLang="ca-ES"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EBCB5527-6EA7-45F6-ADC3-4C2ED9B0F02B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9D5781F-9F6F-41CF-A9CE-D7ED9B182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37588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latin typeface="Lucida Sans" pitchFamily="34" charset="0"/>
              </a:rPr>
              <a:t>DOCUMENTACIÓ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5F77B72-276A-4E2F-ABB6-51A4F6FE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3170238"/>
            <a:ext cx="5400675" cy="25193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Dades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necessàries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Nom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cognoms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adreça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data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naixement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Catsalut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 DNI (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obligatori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partir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anys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fotografia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telèfon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correu</a:t>
            </a:r>
            <a:r>
              <a:rPr lang="es-ES" altLang="ca-E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electrònic</a:t>
            </a:r>
            <a:endParaRPr lang="es-ES" altLang="ca-ES" sz="2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2110F5F5-A15C-4AFC-B2BE-E6BD48F25F4C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3B6B7B6D-D45F-41F3-85C3-38CE2C348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7338"/>
            <a:ext cx="8493125" cy="42481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REGLAMENT ADAPTAT A FUTBOL 7 DELS JOCS ESPORTIUS ESCOLARS: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ca-E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EXCEPCIONS: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JUGADORS: 4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jugadors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camp i un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porter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(1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més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Futbol 6).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TEMPS DE JOC: 4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10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minuts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retallables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acord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CANVIS: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volants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durant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partit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RESULTATS I CLASSIFICACIÓ: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sense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resultat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ni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classificació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FORA DE JOC i CESSIÓ AL PORTER: no hi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haurà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 ARBITRATGE: local en P4- i P5 i </a:t>
            </a:r>
            <a:r>
              <a:rPr lang="es-ES" altLang="ca-ES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federatiu</a:t>
            </a:r>
            <a:r>
              <a:rPr lang="es-ES" altLang="ca-ES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en </a:t>
            </a:r>
            <a:r>
              <a:rPr lang="es-ES" altLang="ca-ES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prebenjamins</a:t>
            </a:r>
            <a:r>
              <a:rPr lang="es-ES" altLang="ca-ES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.</a:t>
            </a:r>
            <a:endParaRPr lang="es-ES" altLang="ca-ES" sz="1800" dirty="0">
              <a:solidFill>
                <a:schemeClr val="bg1"/>
              </a:solidFill>
              <a:latin typeface="Tahoma" panose="020B0604030504040204" pitchFamily="34" charset="0"/>
              <a:ea typeface="Tahoma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 TERRENY DE JOC FUTBOL 5:  camp de futbol </a:t>
            </a:r>
            <a:r>
              <a:rPr lang="es-ES" altLang="ca-ES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adaptat</a:t>
            </a:r>
            <a:r>
              <a:rPr lang="es-ES" altLang="ca-ES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o pista de futbol sala.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 TERRENY JOC FUTBOL 6: camp de futbol </a:t>
            </a:r>
            <a:r>
              <a:rPr lang="es-ES" altLang="ca-ES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adaptat</a:t>
            </a:r>
            <a:endParaRPr lang="es-ES" altLang="ca-ES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PORTERIES: adaptada o de futbol sala.</a:t>
            </a:r>
            <a:endParaRPr lang="es-ES" altLang="ca-ES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PARTITS: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amb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alternança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preferentment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cada 2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setmanes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respectant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festius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5E66B3C2-101C-464F-B3F7-75AEB6983FF7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817FDF6-43F9-4386-9604-7A072A82D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37588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latin typeface="Lucida Sans" pitchFamily="34" charset="0"/>
              </a:rPr>
              <a:t>REGLAMENT P4 -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85BBE468-EE45-4839-B99F-C75E4EF38D9E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34E21E7B-2FBD-48C7-8C65-54071349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7338"/>
            <a:ext cx="8424862" cy="42481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REGLAMENT FUTBOL 7 DELS JOCS ESPORTIUS ESCOLARS: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ca-E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JUGADORS: 6 jugadors de camp i un porter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TEMPS DE JOC: 4 parts de 10 minuts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CANVIS: durant els descans, lliure a la 4ª part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FASE PRÈVIA: a una volta dividint els equips en grups, sempre que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 pugui anivellat.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FASE REGULAR: grups per nivell.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FORA DE JOC i CESSIÓ AL PORTER: sí hi haurà.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 ARBITRATGE: federatiu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TERRENY DE JOC: Camp de FUTBOL 7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PORTERIES: de FUTBOL 7</a:t>
            </a:r>
            <a:endParaRPr lang="ca-ES" altLang="ca-ES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a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PARTITS: amb alternança, preferentment cada setmana respectant festius</a:t>
            </a: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FCF279F8-9301-4435-BB96-FD5D67892CD0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9EE3848-E846-4BDB-98BA-60D237861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37588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latin typeface="Lucida Sans" pitchFamily="34" charset="0"/>
              </a:rPr>
              <a:t>REGLAMENT PREBENJAMÍ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D9AA1681-98D4-4C23-8ACC-EFE56B309F27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0259F083-C846-4749-B9C0-1C5010D4740F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C9E0777-17EB-47BF-9949-47E5BD991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>
                <a:solidFill>
                  <a:srgbClr val="0070C0"/>
                </a:solidFill>
                <a:latin typeface="Lucida Sans" pitchFamily="34" charset="0"/>
              </a:rPr>
              <a:t>TERRENY JOC (CLUBS) </a:t>
            </a:r>
            <a:endParaRPr lang="es-ES" sz="3600" dirty="0">
              <a:solidFill>
                <a:srgbClr val="0070C0"/>
              </a:solidFill>
              <a:latin typeface="Lucida Sans" pitchFamily="34" charset="0"/>
            </a:endParaRP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59EDEDC6-B8E7-49BD-9F23-5101A109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6553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>
            <a:extLst>
              <a:ext uri="{FF2B5EF4-FFF2-40B4-BE49-F238E27FC236}">
                <a16:creationId xmlns:a16="http://schemas.microsoft.com/office/drawing/2014/main" id="{07535B11-D2C6-4912-87F6-33FFC7E1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484313"/>
            <a:ext cx="2160588" cy="431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FUTBOL 5</a:t>
            </a:r>
            <a:endParaRPr lang="es-ES" altLang="ca-ES"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6562B244-2C2B-4B35-81C0-F3160DE5E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84313"/>
            <a:ext cx="2160588" cy="431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FUTBOL 6</a:t>
            </a:r>
            <a:endParaRPr lang="es-ES" altLang="ca-ES"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69F0F750-4DA2-42B7-A60B-BF5D9814C714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FB2FFE62-D010-4662-A2D9-EE7660FCC226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5DA9E82-6517-4297-80AA-43D52689E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>
                <a:solidFill>
                  <a:srgbClr val="0070C0"/>
                </a:solidFill>
                <a:latin typeface="Lucida Sans" pitchFamily="34" charset="0"/>
              </a:rPr>
              <a:t>TERRENY JOC (ESCOLES) </a:t>
            </a:r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B7ABA254-F021-4E2A-A5D8-F2E2743B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484313"/>
            <a:ext cx="2160588" cy="431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FUTBOL 5</a:t>
            </a:r>
            <a:endParaRPr lang="es-ES" altLang="ca-ES"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4" name="Picture 2" descr="https://encrypted-tbn2.gstatic.com/images?q=tbn:ANd9GcSOpuNMELcW23FxpvZzPHdVibTL0lcUD9QWhJ1UEg1-tsCLObyf">
            <a:extLst>
              <a:ext uri="{FF2B5EF4-FFF2-40B4-BE49-F238E27FC236}">
                <a16:creationId xmlns:a16="http://schemas.microsoft.com/office/drawing/2014/main" id="{B946DB0A-CCD4-418A-8DBA-C05B362E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38163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https://encrypted-tbn1.gstatic.com/images?q=tbn:ANd9GcRznLExCdnrMN2dW-RZ1f4-56-ZwWPBBTAj5_1zA0ewFYAvu7cdZg">
            <a:extLst>
              <a:ext uri="{FF2B5EF4-FFF2-40B4-BE49-F238E27FC236}">
                <a16:creationId xmlns:a16="http://schemas.microsoft.com/office/drawing/2014/main" id="{18FC4AAB-DCC7-4E44-ABD0-C64D10FD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6337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CCA4476B-FF4D-48C6-8069-B688776268A9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E511233A-B157-4026-903C-776F71EF9D36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DFB6219B-E2AC-4DBC-AAA3-256840B2B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latin typeface="Lucida Sans" pitchFamily="34" charset="0"/>
              </a:rPr>
              <a:t>PORTERIES</a:t>
            </a:r>
          </a:p>
        </p:txBody>
      </p:sp>
      <p:pic>
        <p:nvPicPr>
          <p:cNvPr id="23557" name="Picture 8" descr="http://www.decathlonianos.com/wp-content/uploads/2012/04/mini-porteria-de-futbol-300x252.jpg">
            <a:hlinkClick r:id="rId3"/>
            <a:extLst>
              <a:ext uri="{FF2B5EF4-FFF2-40B4-BE49-F238E27FC236}">
                <a16:creationId xmlns:a16="http://schemas.microsoft.com/office/drawing/2014/main" id="{360A9152-5A72-4D36-BF02-8371F2E06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2743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C:\Users\hp\Desktop\PROJECTE BABIES\IMG_5222.JPG">
            <a:extLst>
              <a:ext uri="{FF2B5EF4-FFF2-40B4-BE49-F238E27FC236}">
                <a16:creationId xmlns:a16="http://schemas.microsoft.com/office/drawing/2014/main" id="{23D32ADA-3CA3-4531-8C93-4B655CF2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tge 2">
            <a:extLst>
              <a:ext uri="{FF2B5EF4-FFF2-40B4-BE49-F238E27FC236}">
                <a16:creationId xmlns:a16="http://schemas.microsoft.com/office/drawing/2014/main" id="{1F428695-23EF-4161-95CB-F1E70C85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32550" r="36423" b="33839"/>
          <a:stretch>
            <a:fillRect/>
          </a:stretch>
        </p:blipFill>
        <p:spPr bwMode="auto">
          <a:xfrm>
            <a:off x="4168205" y="3968750"/>
            <a:ext cx="4321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0EDE71-3B74-4EE7-AE93-8FB031D53E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62" r="15834" b="28888"/>
          <a:stretch/>
        </p:blipFill>
        <p:spPr>
          <a:xfrm>
            <a:off x="482135" y="3617117"/>
            <a:ext cx="3636964" cy="2656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B312377-7CFB-4CE5-AF0F-37BDC509D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2" y="404664"/>
            <a:ext cx="8637588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FINALITAT</a:t>
            </a:r>
            <a:r>
              <a:rPr lang="es-ES" b="0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b="0" dirty="0">
                <a:solidFill>
                  <a:srgbClr val="6666FF"/>
                </a:solidFill>
                <a:effectLst/>
              </a:rPr>
            </a:br>
            <a:endParaRPr lang="es-ES" dirty="0">
              <a:solidFill>
                <a:srgbClr val="6666FF"/>
              </a:solidFill>
              <a:effectLst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67E1C849-E3CE-411F-964A-9DF64233E780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66E6DC27-B544-4D33-A76F-F9431B550A65}"/>
              </a:ext>
            </a:extLst>
          </p:cNvPr>
          <p:cNvGraphicFramePr/>
          <p:nvPr/>
        </p:nvGraphicFramePr>
        <p:xfrm>
          <a:off x="1984475" y="1715096"/>
          <a:ext cx="6096000" cy="40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C7E5A2F2-DD58-46D4-A262-09A6465C1FD6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249D9808-7379-4AA0-B4E8-EDDBD2B4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785938"/>
            <a:ext cx="8603358" cy="445137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Aquest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programa va ser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inicialment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ideat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des de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l’entitat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UE Pallaresos i es va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desenvolupar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conjuntament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amb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el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seu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equip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tècnic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Actualment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el programa es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desenvolupa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amb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un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conveni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col·laboració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del Consell Esportiu del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Tarragonès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el Club Esportiu El Catllar.</a:t>
            </a:r>
          </a:p>
          <a:p>
            <a:pPr algn="just" eaLnBrk="1" hangingPunct="1">
              <a:defRPr/>
            </a:pP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Orientat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 la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difusió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l’esport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d’equip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mitjançant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trobades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periòdiques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 lligues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regulars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MINI P4-P5*: Futbol 5 i Futbol 6,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adaptant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les regles i el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terreny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joc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 les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necessitats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físiques i cognitives dels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participants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MINI PREBENJAMI 1r i 2n: Futbol 7,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tenint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present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que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equips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estiguin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agrupats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per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nivell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similar,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segons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classificacions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per </a:t>
            </a:r>
            <a:r>
              <a:rPr lang="es-ES" sz="1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segona</a:t>
            </a:r>
            <a:r>
              <a:rPr lang="es-ES" sz="1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fase.</a:t>
            </a:r>
          </a:p>
          <a:p>
            <a:pPr algn="just" eaLnBrk="1" hangingPunct="1">
              <a:defRPr/>
            </a:pPr>
            <a:endParaRPr lang="es-ES" sz="1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Destinat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 clubs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esportius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 centres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escolars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per a qui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l’aprenentatge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d’hàbits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l’educació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en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valors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 el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foment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dels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esports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estiguin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per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damunt</a:t>
            </a:r>
            <a:r>
              <a:rPr lang="es-ES" sz="18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 la </a:t>
            </a:r>
            <a:r>
              <a:rPr lang="es-ES" sz="1800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competició</a:t>
            </a:r>
            <a:r>
              <a:rPr lang="es-ES" sz="16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s-ES" sz="16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* En la </a:t>
            </a:r>
            <a:r>
              <a:rPr lang="es-ES" sz="1600" b="1" i="1" baseline="-25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categoira</a:t>
            </a:r>
            <a:r>
              <a:rPr lang="es-ES" sz="16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MINI P4-P5, en </a:t>
            </a:r>
            <a:r>
              <a:rPr lang="es-ES" sz="1600" b="1" i="1" baseline="-25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cap</a:t>
            </a:r>
            <a:r>
              <a:rPr lang="es-ES" sz="16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cas </a:t>
            </a:r>
            <a:r>
              <a:rPr lang="es-ES" sz="1600" b="1" i="1" baseline="-25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podran</a:t>
            </a:r>
            <a:r>
              <a:rPr lang="es-ES" sz="1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6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participar </a:t>
            </a:r>
            <a:r>
              <a:rPr lang="es-ES" sz="1600" b="1" i="1" baseline="-25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els</a:t>
            </a:r>
            <a:r>
              <a:rPr lang="es-ES" sz="16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600" b="1" i="1" baseline="-25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nascuts</a:t>
            </a:r>
            <a:r>
              <a:rPr lang="es-ES" sz="16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el 2019 i </a:t>
            </a:r>
            <a:r>
              <a:rPr lang="es-ES" sz="1600" b="1" i="1" baseline="-25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següents</a:t>
            </a:r>
            <a:r>
              <a:rPr lang="es-ES" sz="1600" b="1" i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770468D1-10AB-4E0D-B8B5-6E6016244B93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1CE836E-75D8-464D-967F-0C75CC6A4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37588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latin typeface="Lucida Sans" pitchFamily="34" charset="0"/>
              </a:rPr>
              <a:t>ORGANITZACIÓ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F6A12D-65E8-41D0-8B2C-0CD681AD7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37588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 NOSTRES PILARS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DCB5733-8DD4-437A-AE44-D633B55EADCE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DE16A0C4-C0F6-453A-9D1C-F3029AE54E75}"/>
              </a:ext>
            </a:extLst>
          </p:cNvPr>
          <p:cNvGraphicFramePr/>
          <p:nvPr/>
        </p:nvGraphicFramePr>
        <p:xfrm>
          <a:off x="1341165" y="1487959"/>
          <a:ext cx="67687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C2FB9C-5F34-42EB-A53D-CD420F0EA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C2FB9C-5F34-42EB-A53D-CD420F0EA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63C864-6649-4B6B-BDED-6384E0675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E63C864-6649-4B6B-BDED-6384E0675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0F3DA4-24F6-4AB0-9343-EB131C8C2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C0F3DA4-24F6-4AB0-9343-EB131C8C2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8F065-91DC-4228-A9D5-E57F1BEDD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F58F065-91DC-4228-A9D5-E57F1BEDD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72D54-F7B0-467E-840F-A734103B7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4672D54-F7B0-467E-840F-A734103B7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CCC5E-DB4C-48DE-8A6F-A27F27955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3DCCC5E-DB4C-48DE-8A6F-A27F27955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282E0-65AF-4178-89DA-D6DA02DFF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92282E0-65AF-4178-89DA-D6DA02DFF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323F08-72B1-450B-A0F0-58C28DFB7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4323F08-72B1-450B-A0F0-58C28DFB7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3C3FC4-54A4-409A-B43B-368F9237B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B3C3FC4-54A4-409A-B43B-368F9237B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52C179-2109-44E8-BAEB-6232EB40C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252C179-2109-44E8-BAEB-6232EB40C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01DBDD9-87DD-4521-B431-6AFA7A04F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2" y="404664"/>
            <a:ext cx="8637588" cy="8367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 TEMPORADA 2021-2022</a:t>
            </a:r>
            <a:endParaRPr lang="es-ES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B3531896-7523-4B11-9458-8950E4628CAF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09D20902-C8F6-4B24-856B-64811E2EA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863318"/>
              </p:ext>
            </p:extLst>
          </p:nvPr>
        </p:nvGraphicFramePr>
        <p:xfrm>
          <a:off x="714348" y="1285860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Rectangle 2">
            <a:extLst>
              <a:ext uri="{FF2B5EF4-FFF2-40B4-BE49-F238E27FC236}">
                <a16:creationId xmlns:a16="http://schemas.microsoft.com/office/drawing/2014/main" id="{C1382D89-1CE5-4439-B2FD-753F2905B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ca-E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01DBDD9-87DD-4521-B431-6AFA7A04F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2" y="404664"/>
            <a:ext cx="8637588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s-ES" b="0" dirty="0">
                <a:solidFill>
                  <a:srgbClr val="0070C0"/>
                </a:solidFill>
                <a:effectLst/>
              </a:rPr>
            </a:br>
            <a:endParaRPr lang="es-ES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B3531896-7523-4B11-9458-8950E4628CAF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09D20902-C8F6-4B24-856B-64811E2EA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759212"/>
              </p:ext>
            </p:extLst>
          </p:nvPr>
        </p:nvGraphicFramePr>
        <p:xfrm>
          <a:off x="714348" y="1285860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Rectangle 2">
            <a:extLst>
              <a:ext uri="{FF2B5EF4-FFF2-40B4-BE49-F238E27FC236}">
                <a16:creationId xmlns:a16="http://schemas.microsoft.com/office/drawing/2014/main" id="{C1382D89-1CE5-4439-B2FD-753F2905B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ca-ES" sz="2400">
              <a:latin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0CD93F-4F26-4507-A0F7-297D77C80734}"/>
              </a:ext>
            </a:extLst>
          </p:cNvPr>
          <p:cNvSpPr txBox="1">
            <a:spLocks noChangeArrowheads="1"/>
          </p:cNvSpPr>
          <p:nvPr/>
        </p:nvSpPr>
        <p:spPr>
          <a:xfrm>
            <a:off x="506412" y="404664"/>
            <a:ext cx="8637588" cy="836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 TEMPORADA 2021-2022</a:t>
            </a:r>
            <a:endParaRPr lang="es-E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4ABE5AA8-DEFE-475D-92C4-C335DB81ED90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E6B2812E-0D2A-4DB5-9212-D9CE235C4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81300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INICIACIÓ EN LES HABILITATS I TÈCNIQUES BÀSIQUES PER A 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PRÁCTICA DE L’ESPORT i DEL FUTBOL, EN PARTICULAR, EN EDATS PRIMERENQUES</a:t>
            </a:r>
            <a:r>
              <a:rPr lang="es-ES" altLang="ca-ES" sz="180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8D9196C8-B94A-4B3A-8F78-ED8E0D45D215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C08A41F-3D33-49DA-A7C3-CFE4CA566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737" y="184083"/>
            <a:ext cx="8229600" cy="1008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latin typeface="Lucida Sans" pitchFamily="34" charset="0"/>
              </a:rPr>
              <a:t>OBJECTIUS </a:t>
            </a:r>
            <a:br>
              <a:rPr lang="es-ES" dirty="0">
                <a:solidFill>
                  <a:srgbClr val="0070C0"/>
                </a:solidFill>
                <a:latin typeface="Lucida Sans" pitchFamily="34" charset="0"/>
              </a:rPr>
            </a:br>
            <a:r>
              <a:rPr lang="es-ES" sz="2200" dirty="0">
                <a:solidFill>
                  <a:srgbClr val="0070C0"/>
                </a:solidFill>
                <a:latin typeface="Lucida Sans" pitchFamily="34" charset="0"/>
              </a:rPr>
              <a:t>del Programa Futbol Mini, per a </a:t>
            </a:r>
            <a:r>
              <a:rPr lang="es-ES" sz="2200" dirty="0" err="1">
                <a:solidFill>
                  <a:srgbClr val="0070C0"/>
                </a:solidFill>
                <a:latin typeface="Lucida Sans" pitchFamily="34" charset="0"/>
              </a:rPr>
              <a:t>nens</a:t>
            </a:r>
            <a:r>
              <a:rPr lang="es-ES" sz="2200" dirty="0">
                <a:solidFill>
                  <a:srgbClr val="0070C0"/>
                </a:solidFill>
                <a:latin typeface="Lucida Sans" pitchFamily="34" charset="0"/>
              </a:rPr>
              <a:t> i nenes de P4-P5 i 1r-2n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246C4E0C-5149-425B-BEA3-465CA5FB6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PARTICIPACIÓ EN UN MODEL D’ESPORT D’EQUIP, APRENENT UNES REGLES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 JOC, MÉS ADAPTADES A LES EDATS DELS PARTICIPANTS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6608370D-183D-4FE9-89C6-658D6E906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7425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APRENENTATGE DELS HÀBITS SALUDABLES A L’ESPORT: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ESCALFAMENT, DESCANS, HIDRATACIÓ, ESTIRAMENTS,… </a:t>
            </a: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7BC5A310-E891-463E-8C8C-3D345AE2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786188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FOMENT DE LA PRÀCTICA DELS VALORS DE L’ESPORT: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RESPECTE, COMPANYERISME, COL·LABORACIÓ, TOLERÀNCIA…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5E416E9-D5B7-4A97-9F82-49892E4B1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206" y="0"/>
            <a:ext cx="8637588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PROGRESSIÓ</a:t>
            </a:r>
            <a:br>
              <a:rPr lang="es-ES" dirty="0">
                <a:solidFill>
                  <a:srgbClr val="0070C0"/>
                </a:solidFill>
                <a:effectLst/>
              </a:rPr>
            </a:br>
            <a:r>
              <a:rPr lang="es-ES" sz="2200" dirty="0" err="1">
                <a:solidFill>
                  <a:srgbClr val="0070C0"/>
                </a:solidFill>
                <a:latin typeface="Lucida Sans" pitchFamily="34" charset="0"/>
              </a:rPr>
              <a:t>respectant</a:t>
            </a:r>
            <a:r>
              <a:rPr lang="es-ES" sz="2200" dirty="0">
                <a:solidFill>
                  <a:srgbClr val="0070C0"/>
                </a:solidFill>
                <a:latin typeface="Lucida Sans" pitchFamily="34" charset="0"/>
              </a:rPr>
              <a:t> </a:t>
            </a:r>
            <a:r>
              <a:rPr lang="es-ES" sz="2200" dirty="0" err="1">
                <a:solidFill>
                  <a:srgbClr val="0070C0"/>
                </a:solidFill>
                <a:latin typeface="Lucida Sans" pitchFamily="34" charset="0"/>
              </a:rPr>
              <a:t>creixement</a:t>
            </a:r>
            <a:r>
              <a:rPr lang="es-ES" sz="2200" dirty="0">
                <a:solidFill>
                  <a:srgbClr val="0070C0"/>
                </a:solidFill>
                <a:latin typeface="Lucida Sans" pitchFamily="34" charset="0"/>
              </a:rPr>
              <a:t> </a:t>
            </a:r>
            <a:r>
              <a:rPr lang="es-ES" sz="2200" dirty="0" err="1">
                <a:solidFill>
                  <a:srgbClr val="0070C0"/>
                </a:solidFill>
                <a:latin typeface="Lucida Sans" pitchFamily="34" charset="0"/>
              </a:rPr>
              <a:t>físic</a:t>
            </a:r>
            <a:r>
              <a:rPr lang="es-ES" sz="2200" dirty="0">
                <a:solidFill>
                  <a:srgbClr val="0070C0"/>
                </a:solidFill>
                <a:latin typeface="Lucida Sans" pitchFamily="34" charset="0"/>
              </a:rPr>
              <a:t> i </a:t>
            </a:r>
            <a:r>
              <a:rPr lang="es-ES" sz="2200" dirty="0" err="1">
                <a:solidFill>
                  <a:srgbClr val="0070C0"/>
                </a:solidFill>
                <a:latin typeface="Lucida Sans" pitchFamily="34" charset="0"/>
              </a:rPr>
              <a:t>cognitiu</a:t>
            </a:r>
            <a:r>
              <a:rPr lang="es-ES" sz="2200" dirty="0">
                <a:solidFill>
                  <a:srgbClr val="0070C0"/>
                </a:solidFill>
                <a:latin typeface="Lucida Sans" pitchFamily="34" charset="0"/>
              </a:rPr>
              <a:t> per a P4-P5 i 1r-2n</a:t>
            </a:r>
            <a:endParaRPr lang="es-ES" sz="22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19A5C4A-A07A-424F-99F3-B17347B13D35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CD585BED-9220-49E0-9959-8B49F33D524D}"/>
              </a:ext>
            </a:extLst>
          </p:cNvPr>
          <p:cNvGraphicFramePr/>
          <p:nvPr/>
        </p:nvGraphicFramePr>
        <p:xfrm>
          <a:off x="539552" y="1628800"/>
          <a:ext cx="609600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5" name="AutoShape 17">
            <a:extLst>
              <a:ext uri="{FF2B5EF4-FFF2-40B4-BE49-F238E27FC236}">
                <a16:creationId xmlns:a16="http://schemas.microsoft.com/office/drawing/2014/main" id="{0F691376-4D27-4D77-8BDD-7FB6C3CB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844675"/>
            <a:ext cx="3352800" cy="647700"/>
          </a:xfrm>
          <a:prstGeom prst="roundRect">
            <a:avLst>
              <a:gd name="adj" fmla="val 1911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LLIGA PREBENJAMÍ</a:t>
            </a:r>
          </a:p>
        </p:txBody>
      </p:sp>
      <p:sp>
        <p:nvSpPr>
          <p:cNvPr id="15366" name="AutoShape 17">
            <a:extLst>
              <a:ext uri="{FF2B5EF4-FFF2-40B4-BE49-F238E27FC236}">
                <a16:creationId xmlns:a16="http://schemas.microsoft.com/office/drawing/2014/main" id="{667DDD8B-94DC-4CDC-9A17-8EFC4C72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213100"/>
            <a:ext cx="2992437" cy="647700"/>
          </a:xfrm>
          <a:prstGeom prst="roundRect">
            <a:avLst>
              <a:gd name="adj" fmla="val 1911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LLIGA P4-P5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2n – 3r TRIMESTRE</a:t>
            </a:r>
          </a:p>
        </p:txBody>
      </p:sp>
      <p:sp>
        <p:nvSpPr>
          <p:cNvPr id="15367" name="AutoShape 17">
            <a:extLst>
              <a:ext uri="{FF2B5EF4-FFF2-40B4-BE49-F238E27FC236}">
                <a16:creationId xmlns:a16="http://schemas.microsoft.com/office/drawing/2014/main" id="{D3CD33DD-19B2-4732-8A1E-CFACE49D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652963"/>
            <a:ext cx="2560637" cy="647700"/>
          </a:xfrm>
          <a:prstGeom prst="roundRect">
            <a:avLst>
              <a:gd name="adj" fmla="val 1911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LLIGA P4-P5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1r – 2n TRIMESTRE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CB7ACBCC-B3A7-4BF0-BAE6-73C61C365B5E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B42C66E8-ACBC-417B-B185-9603145BE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81300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JUGADORS MUTUALITZATS AL CONSELL ESPORTIU TARRAGONÈS (JEEC)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36B6C3C9-7AA9-433D-AE36-28F2035DBF6A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D0F7008-AE40-4646-B685-89A19D5E0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latin typeface="Lucida Sans" pitchFamily="34" charset="0"/>
              </a:rPr>
              <a:t>PARTICIPANTS 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801E8356-F816-4B63-8907-29D3759F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NENS I NENES DE P4 – P5 (2017-2018)– 1r – 2n (</a:t>
            </a:r>
            <a:r>
              <a:rPr lang="es-E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2015-2016) </a:t>
            </a:r>
            <a:endParaRPr lang="es-ES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es-ES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No podrán participar </a:t>
            </a:r>
            <a:r>
              <a:rPr lang="es-ES" sz="1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els</a:t>
            </a:r>
            <a:r>
              <a:rPr lang="es-ES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nens</a:t>
            </a:r>
            <a:r>
              <a:rPr lang="es-ES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/es </a:t>
            </a:r>
            <a:r>
              <a:rPr lang="es-ES" sz="1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nascuts</a:t>
            </a:r>
            <a:r>
              <a:rPr lang="es-ES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/des el 2019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280E3D43-437B-4245-9A18-63B41F66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7425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COMARCA DEL TARRAGONÈS i ALTRES COMARQUES DEL C.TARRAGONA</a:t>
            </a: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30CED9CD-4DD4-4833-B535-DE4465EC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786188"/>
            <a:ext cx="8642350" cy="7270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DIRIGIT A CLUBS DE FUTBOL i DE FUTBOL SALA i CENTRES ESCOLARS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7">
            <a:extLst>
              <a:ext uri="{FF2B5EF4-FFF2-40B4-BE49-F238E27FC236}">
                <a16:creationId xmlns:a16="http://schemas.microsoft.com/office/drawing/2014/main" id="{87CA30B6-C16A-45FA-99D5-242753AE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8104188" cy="12969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COORDINADORS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Inscripció dels equips i tramitació dels jugadors/es (mútualització i llicències).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Seguiment  de les lligues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Vetllar pel bon funcionament de l’activitat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Trasmetre els valors i objectius del programa dins del seu àmbit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0A18ED3-F397-4C2F-977F-2606DFE2B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044" y="184151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</a:t>
            </a:r>
            <a:b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dirty="0">
                <a:solidFill>
                  <a:srgbClr val="0070C0"/>
                </a:solidFill>
                <a:latin typeface="Lucida Sans" pitchFamily="34" charset="0"/>
              </a:rPr>
              <a:t>FUNCIONS</a:t>
            </a:r>
            <a:endParaRPr lang="es-ES" sz="22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BCDA428F-8A64-4022-A61E-219022F3A264}"/>
              </a:ext>
            </a:extLst>
          </p:cNvPr>
          <p:cNvSpPr/>
          <p:nvPr/>
        </p:nvSpPr>
        <p:spPr>
          <a:xfrm flipV="1">
            <a:off x="-71438" y="1125538"/>
            <a:ext cx="9251951" cy="44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413" name="AutoShape 17">
            <a:extLst>
              <a:ext uri="{FF2B5EF4-FFF2-40B4-BE49-F238E27FC236}">
                <a16:creationId xmlns:a16="http://schemas.microsoft.com/office/drawing/2014/main" id="{BD008C51-C2C9-415D-A359-88DEEAAD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24175"/>
            <a:ext cx="8104188" cy="10810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ENTRENADORS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Direcció dels equips durant entrenaments i partits.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Promoure l’esportivitat i l’aprenentage per damunt del resultat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S’aconsella entrenadors amb fomació MEF, CAFE, CFGS Esport, titulació Futbol</a:t>
            </a:r>
          </a:p>
        </p:txBody>
      </p:sp>
      <p:sp>
        <p:nvSpPr>
          <p:cNvPr id="17414" name="AutoShape 17">
            <a:extLst>
              <a:ext uri="{FF2B5EF4-FFF2-40B4-BE49-F238E27FC236}">
                <a16:creationId xmlns:a16="http://schemas.microsoft.com/office/drawing/2014/main" id="{9A34E280-A03A-432F-B203-D02D20846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90988"/>
            <a:ext cx="8104188" cy="9223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ÀRBITRES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Ajudar</a:t>
            </a:r>
            <a:r>
              <a:rPr lang="es-ES" altLang="ca-E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6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als</a:t>
            </a:r>
            <a:r>
              <a:rPr lang="es-ES" altLang="ca-E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ca-ES" sz="16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jugadors</a:t>
            </a:r>
            <a:r>
              <a:rPr lang="es-ES" altLang="ca-E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en </a:t>
            </a:r>
            <a:r>
              <a:rPr lang="es-ES" altLang="ca-ES" sz="16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l’aprenentatge</a:t>
            </a:r>
            <a:r>
              <a:rPr lang="es-ES" altLang="ca-E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les regles.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Perfil </a:t>
            </a:r>
            <a:r>
              <a:rPr lang="es-ES" altLang="ca-ES" sz="16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pedagògic</a:t>
            </a:r>
            <a:r>
              <a:rPr lang="es-ES" altLang="ca-E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s-ES" altLang="ca-ES" sz="16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formatiu</a:t>
            </a:r>
            <a:r>
              <a:rPr lang="es-ES" altLang="ca-E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415" name="AutoShape 17">
            <a:extLst>
              <a:ext uri="{FF2B5EF4-FFF2-40B4-BE49-F238E27FC236}">
                <a16:creationId xmlns:a16="http://schemas.microsoft.com/office/drawing/2014/main" id="{80088B4A-4465-4801-9E49-FDE547F9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84763"/>
            <a:ext cx="8104188" cy="11525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FAMÍLIES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Animar als esportistes i col·laborar amb els entrenadors.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Afavorir el bon funcionament de l’activitat, tot entenent la seva dinàmica 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6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transmissió de valors, dels quals han de ser conèixedors.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 animBg="1"/>
      <p:bldP spid="17414" grpId="0" animBg="1"/>
      <p:bldP spid="174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F7D083A7F4E1498A6C8A0A5250CA30" ma:contentTypeVersion="16" ma:contentTypeDescription="Create a new document." ma:contentTypeScope="" ma:versionID="eaa39581a49ec0590ef3bf4ad9d24e78">
  <xsd:schema xmlns:xsd="http://www.w3.org/2001/XMLSchema" xmlns:xs="http://www.w3.org/2001/XMLSchema" xmlns:p="http://schemas.microsoft.com/office/2006/metadata/properties" xmlns:ns2="f02b91a7-9ed6-48ba-bf03-2a33761314c0" xmlns:ns3="2941a3c6-9699-4b0a-9e7a-284815c2a7c0" targetNamespace="http://schemas.microsoft.com/office/2006/metadata/properties" ma:root="true" ma:fieldsID="94f63a96e28286a20cf39e1ad6d287d9" ns2:_="" ns3:_="">
    <xsd:import namespace="f02b91a7-9ed6-48ba-bf03-2a33761314c0"/>
    <xsd:import namespace="2941a3c6-9699-4b0a-9e7a-284815c2a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b91a7-9ed6-48ba-bf03-2a3376131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844fcc-e30e-4191-8eeb-fa4a914d57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1a3c6-9699-4b0a-9e7a-284815c2a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9cb748-5e53-425d-9bdf-cfb5cc96624a}" ma:internalName="TaxCatchAll" ma:showField="CatchAllData" ma:web="2941a3c6-9699-4b0a-9e7a-284815c2a7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2b91a7-9ed6-48ba-bf03-2a33761314c0">
      <Terms xmlns="http://schemas.microsoft.com/office/infopath/2007/PartnerControls"/>
    </lcf76f155ced4ddcb4097134ff3c332f>
    <TaxCatchAll xmlns="2941a3c6-9699-4b0a-9e7a-284815c2a7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CC714-F44E-4ADE-B596-FF7999200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b91a7-9ed6-48ba-bf03-2a33761314c0"/>
    <ds:schemaRef ds:uri="2941a3c6-9699-4b0a-9e7a-284815c2a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C4B5D7-9C22-452C-9E87-B55BEDB28BD0}">
  <ds:schemaRefs>
    <ds:schemaRef ds:uri="http://schemas.microsoft.com/office/2006/metadata/properties"/>
    <ds:schemaRef ds:uri="http://schemas.microsoft.com/office/infopath/2007/PartnerControls"/>
    <ds:schemaRef ds:uri="f02b91a7-9ed6-48ba-bf03-2a33761314c0"/>
    <ds:schemaRef ds:uri="2941a3c6-9699-4b0a-9e7a-284815c2a7c0"/>
  </ds:schemaRefs>
</ds:datastoreItem>
</file>

<file path=customXml/itemProps3.xml><?xml version="1.0" encoding="utf-8"?>
<ds:datastoreItem xmlns:ds="http://schemas.openxmlformats.org/officeDocument/2006/customXml" ds:itemID="{6C8A0A2A-DECD-4D1B-BEF8-157BFA9C32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1014</Words>
  <Application>Microsoft Office PowerPoint</Application>
  <PresentationFormat>Presentación en pantalla (4:3)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Tahoma</vt:lpstr>
      <vt:lpstr>Times New Roman</vt:lpstr>
      <vt:lpstr>Tema de Office</vt:lpstr>
      <vt:lpstr>Presentación de PowerPoint</vt:lpstr>
      <vt:lpstr>ORGANITZACIÓ</vt:lpstr>
      <vt:lpstr>ELS NOSTRES PILARS</vt:lpstr>
      <vt:lpstr>RESUM TEMPORADA 2021-2022</vt:lpstr>
      <vt:lpstr> </vt:lpstr>
      <vt:lpstr>OBJECTIUS  del Programa Futbol Mini, per a nens i nenes de P4-P5 i 1r-2n</vt:lpstr>
      <vt:lpstr>PROGRESSIÓ respectant creixement físic i cognitiu per a P4-P5 i 1r-2n</vt:lpstr>
      <vt:lpstr>PARTICIPANTS </vt:lpstr>
      <vt:lpstr>AGENTS FUNCIONS</vt:lpstr>
      <vt:lpstr>DOCUMENTACIÓ</vt:lpstr>
      <vt:lpstr>REGLAMENT P4 - P5</vt:lpstr>
      <vt:lpstr>REGLAMENT PREBENJAMÍ</vt:lpstr>
      <vt:lpstr>TERRENY JOC (CLUBS) </vt:lpstr>
      <vt:lpstr>TERRENY JOC (ESCOLES) </vt:lpstr>
      <vt:lpstr>PORTERIES</vt:lpstr>
      <vt:lpstr>FINALITAT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Fali</dc:creator>
  <cp:lastModifiedBy>Maribel Roig</cp:lastModifiedBy>
  <cp:revision>192</cp:revision>
  <dcterms:created xsi:type="dcterms:W3CDTF">2013-06-15T17:38:41Z</dcterms:created>
  <dcterms:modified xsi:type="dcterms:W3CDTF">2022-09-22T08:41:47Z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0x0101008BF7D083A7F4E1498A6C8A0A5250CA30</vt:lpwstr>
  </property>
  <property fmtid="{D5CDD505-2E9C-101B-9397-08002B2CF9AE}" pid="3" name="Order">
    <vt:r8>11126600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MediaServiceImageTags">
    <vt:lpwstr/>
  </property>
</Properties>
</file>