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8" r:id="rId3"/>
    <p:sldId id="267" r:id="rId4"/>
    <p:sldId id="257" r:id="rId5"/>
    <p:sldId id="258" r:id="rId6"/>
    <p:sldId id="271" r:id="rId7"/>
    <p:sldId id="259" r:id="rId8"/>
    <p:sldId id="260" r:id="rId9"/>
    <p:sldId id="263" r:id="rId10"/>
    <p:sldId id="265" r:id="rId11"/>
    <p:sldId id="264" r:id="rId12"/>
    <p:sldId id="26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090CC-E6A7-4217-A78A-F9985D715458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888D8-DF96-400C-B9A2-656F54F9D6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18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888D8-DF96-400C-B9A2-656F54F9D67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4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888D8-DF96-400C-B9A2-656F54F9D67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06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109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81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6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6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915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2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0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05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782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74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88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7D9E84-6B3B-47B7-867C-F19688BF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3" y="1498430"/>
            <a:ext cx="3409950" cy="1343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A28519-AD62-4C79-A306-1AAFE004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3" y="4016546"/>
            <a:ext cx="5592932" cy="11750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A02D46-418B-4FFB-86BC-CA64EF1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69942"/>
            <a:ext cx="4136994" cy="1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6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19">
            <a:extLst>
              <a:ext uri="{FF2B5EF4-FFF2-40B4-BE49-F238E27FC236}">
                <a16:creationId xmlns:a16="http://schemas.microsoft.com/office/drawing/2014/main" id="{4CBF7A40-2460-4822-9EB1-B5E441619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5681" y="358777"/>
            <a:ext cx="1560220" cy="510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latin typeface="Arial"/>
                <a:ea typeface="Arial"/>
                <a:cs typeface="Arial"/>
                <a:sym typeface="Arial"/>
              </a:rPr>
              <a:t>BEISBOL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10;p19">
            <a:extLst>
              <a:ext uri="{FF2B5EF4-FFF2-40B4-BE49-F238E27FC236}">
                <a16:creationId xmlns:a16="http://schemas.microsoft.com/office/drawing/2014/main" id="{42ACA9F5-3FA7-4B1B-9A2D-8A8955ADA5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993" t="10088" r="5256"/>
          <a:stretch/>
        </p:blipFill>
        <p:spPr>
          <a:xfrm>
            <a:off x="1444745" y="961519"/>
            <a:ext cx="4725236" cy="276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1;p19">
            <a:extLst>
              <a:ext uri="{FF2B5EF4-FFF2-40B4-BE49-F238E27FC236}">
                <a16:creationId xmlns:a16="http://schemas.microsoft.com/office/drawing/2014/main" id="{2ACA960D-84EB-45A4-A634-7CDC889BA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891"/>
          <a:stretch/>
        </p:blipFill>
        <p:spPr>
          <a:xfrm>
            <a:off x="6400855" y="956087"/>
            <a:ext cx="5303774" cy="2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19">
            <a:extLst>
              <a:ext uri="{FF2B5EF4-FFF2-40B4-BE49-F238E27FC236}">
                <a16:creationId xmlns:a16="http://schemas.microsoft.com/office/drawing/2014/main" id="{9033127C-5FF3-4E82-8641-2AE16B3A95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733" b="6052"/>
          <a:stretch/>
        </p:blipFill>
        <p:spPr>
          <a:xfrm>
            <a:off x="3291580" y="3893981"/>
            <a:ext cx="3845191" cy="248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19">
            <a:extLst>
              <a:ext uri="{FF2B5EF4-FFF2-40B4-BE49-F238E27FC236}">
                <a16:creationId xmlns:a16="http://schemas.microsoft.com/office/drawing/2014/main" id="{9757C762-8E12-4728-810E-85D9B6524CD8}"/>
              </a:ext>
            </a:extLst>
          </p:cNvPr>
          <p:cNvSpPr txBox="1"/>
          <p:nvPr/>
        </p:nvSpPr>
        <p:spPr>
          <a:xfrm>
            <a:off x="8202092" y="358777"/>
            <a:ext cx="17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SOFTBOL</a:t>
            </a:r>
            <a:r>
              <a:rPr lang="ca" sz="25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7" name="Google Shape;109;p19">
            <a:extLst>
              <a:ext uri="{FF2B5EF4-FFF2-40B4-BE49-F238E27FC236}">
                <a16:creationId xmlns:a16="http://schemas.microsoft.com/office/drawing/2014/main" id="{46A12E07-59C8-488B-92ED-DF34949AD337}"/>
              </a:ext>
            </a:extLst>
          </p:cNvPr>
          <p:cNvSpPr txBox="1">
            <a:spLocks/>
          </p:cNvSpPr>
          <p:nvPr/>
        </p:nvSpPr>
        <p:spPr>
          <a:xfrm>
            <a:off x="7214273" y="4851963"/>
            <a:ext cx="1975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s-ES" sz="2500" dirty="0">
                <a:latin typeface="Arial"/>
                <a:ea typeface="Arial"/>
                <a:cs typeface="Arial"/>
                <a:sym typeface="Arial"/>
              </a:rPr>
              <a:t>BEISBOL 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66C14E-6D06-4963-A3EE-7D4820AC3DC2}"/>
              </a:ext>
            </a:extLst>
          </p:cNvPr>
          <p:cNvSpPr txBox="1"/>
          <p:nvPr/>
        </p:nvSpPr>
        <p:spPr>
          <a:xfrm>
            <a:off x="1640658" y="1034640"/>
            <a:ext cx="2629501" cy="553998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dirty="0"/>
              <a:t>98-120 metres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F84CB1-30FE-44F6-82D1-3AD8AAFB7BB0}"/>
              </a:ext>
            </a:extLst>
          </p:cNvPr>
          <p:cNvSpPr txBox="1"/>
          <p:nvPr/>
        </p:nvSpPr>
        <p:spPr>
          <a:xfrm>
            <a:off x="9623624" y="1048348"/>
            <a:ext cx="1855434" cy="553998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dirty="0"/>
              <a:t>67 metres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94531-AA8E-4FA8-BB35-F8E1E90E9495}"/>
              </a:ext>
            </a:extLst>
          </p:cNvPr>
          <p:cNvSpPr txBox="1"/>
          <p:nvPr/>
        </p:nvSpPr>
        <p:spPr>
          <a:xfrm>
            <a:off x="3496093" y="4720353"/>
            <a:ext cx="1855434" cy="553998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dirty="0"/>
              <a:t>18 metres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C92A7D-29B3-4303-9078-D2DF4AAAFC70}"/>
              </a:ext>
            </a:extLst>
          </p:cNvPr>
          <p:cNvSpPr txBox="1"/>
          <p:nvPr/>
        </p:nvSpPr>
        <p:spPr>
          <a:xfrm>
            <a:off x="5543296" y="710487"/>
            <a:ext cx="1478942" cy="369332"/>
          </a:xfrm>
          <a:prstGeom prst="rect">
            <a:avLst/>
          </a:prstGeom>
          <a:solidFill>
            <a:srgbClr val="E6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FOUL LINE</a:t>
            </a:r>
          </a:p>
        </p:txBody>
      </p:sp>
    </p:spTree>
    <p:extLst>
      <p:ext uri="{BB962C8B-B14F-4D97-AF65-F5344CB8AC3E}">
        <p14:creationId xmlns:p14="http://schemas.microsoft.com/office/powerpoint/2010/main" val="217673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19">
            <a:extLst>
              <a:ext uri="{FF2B5EF4-FFF2-40B4-BE49-F238E27FC236}">
                <a16:creationId xmlns:a16="http://schemas.microsoft.com/office/drawing/2014/main" id="{4CBF7A40-2460-4822-9EB1-B5E441619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5681" y="358777"/>
            <a:ext cx="1560220" cy="510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latin typeface="Arial"/>
                <a:ea typeface="Arial"/>
                <a:cs typeface="Arial"/>
                <a:sym typeface="Arial"/>
              </a:rPr>
              <a:t>BEISBOL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10;p19">
            <a:extLst>
              <a:ext uri="{FF2B5EF4-FFF2-40B4-BE49-F238E27FC236}">
                <a16:creationId xmlns:a16="http://schemas.microsoft.com/office/drawing/2014/main" id="{42ACA9F5-3FA7-4B1B-9A2D-8A8955ADA5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993" t="10088" r="5256"/>
          <a:stretch/>
        </p:blipFill>
        <p:spPr>
          <a:xfrm>
            <a:off x="1444745" y="961519"/>
            <a:ext cx="4725236" cy="276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1;p19">
            <a:extLst>
              <a:ext uri="{FF2B5EF4-FFF2-40B4-BE49-F238E27FC236}">
                <a16:creationId xmlns:a16="http://schemas.microsoft.com/office/drawing/2014/main" id="{2ACA960D-84EB-45A4-A634-7CDC889BA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891"/>
          <a:stretch/>
        </p:blipFill>
        <p:spPr>
          <a:xfrm>
            <a:off x="6400855" y="956087"/>
            <a:ext cx="5303774" cy="2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19">
            <a:extLst>
              <a:ext uri="{FF2B5EF4-FFF2-40B4-BE49-F238E27FC236}">
                <a16:creationId xmlns:a16="http://schemas.microsoft.com/office/drawing/2014/main" id="{9033127C-5FF3-4E82-8641-2AE16B3A95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733" b="6052"/>
          <a:stretch/>
        </p:blipFill>
        <p:spPr>
          <a:xfrm>
            <a:off x="3291580" y="3893981"/>
            <a:ext cx="3845191" cy="248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19">
            <a:extLst>
              <a:ext uri="{FF2B5EF4-FFF2-40B4-BE49-F238E27FC236}">
                <a16:creationId xmlns:a16="http://schemas.microsoft.com/office/drawing/2014/main" id="{9757C762-8E12-4728-810E-85D9B6524CD8}"/>
              </a:ext>
            </a:extLst>
          </p:cNvPr>
          <p:cNvSpPr txBox="1"/>
          <p:nvPr/>
        </p:nvSpPr>
        <p:spPr>
          <a:xfrm>
            <a:off x="8202092" y="358777"/>
            <a:ext cx="17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SOFTBOL</a:t>
            </a:r>
            <a:r>
              <a:rPr lang="ca" sz="25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7" name="Google Shape;109;p19">
            <a:extLst>
              <a:ext uri="{FF2B5EF4-FFF2-40B4-BE49-F238E27FC236}">
                <a16:creationId xmlns:a16="http://schemas.microsoft.com/office/drawing/2014/main" id="{46A12E07-59C8-488B-92ED-DF34949AD337}"/>
              </a:ext>
            </a:extLst>
          </p:cNvPr>
          <p:cNvSpPr txBox="1">
            <a:spLocks/>
          </p:cNvSpPr>
          <p:nvPr/>
        </p:nvSpPr>
        <p:spPr>
          <a:xfrm>
            <a:off x="7214273" y="4851963"/>
            <a:ext cx="1975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s-ES" sz="2500" dirty="0">
                <a:latin typeface="Arial"/>
                <a:ea typeface="Arial"/>
                <a:cs typeface="Arial"/>
                <a:sym typeface="Arial"/>
              </a:rPr>
              <a:t>BEISBOL 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66C14E-6D06-4963-A3EE-7D4820AC3DC2}"/>
              </a:ext>
            </a:extLst>
          </p:cNvPr>
          <p:cNvSpPr txBox="1"/>
          <p:nvPr/>
        </p:nvSpPr>
        <p:spPr>
          <a:xfrm>
            <a:off x="1640659" y="1034640"/>
            <a:ext cx="1855434" cy="553998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/>
              <a:t>27</a:t>
            </a:r>
            <a:r>
              <a:rPr lang="es-ES" sz="3000" dirty="0"/>
              <a:t> metres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F84CB1-30FE-44F6-82D1-3AD8AAFB7BB0}"/>
              </a:ext>
            </a:extLst>
          </p:cNvPr>
          <p:cNvSpPr txBox="1"/>
          <p:nvPr/>
        </p:nvSpPr>
        <p:spPr>
          <a:xfrm>
            <a:off x="9623624" y="1048348"/>
            <a:ext cx="1855434" cy="553998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dirty="0"/>
              <a:t>18 metres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94531-AA8E-4FA8-BB35-F8E1E90E9495}"/>
              </a:ext>
            </a:extLst>
          </p:cNvPr>
          <p:cNvSpPr txBox="1"/>
          <p:nvPr/>
        </p:nvSpPr>
        <p:spPr>
          <a:xfrm>
            <a:off x="3496093" y="4720353"/>
            <a:ext cx="1855434" cy="553998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dirty="0"/>
              <a:t>13 metres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C92A7D-29B3-4303-9078-D2DF4AAAFC70}"/>
              </a:ext>
            </a:extLst>
          </p:cNvPr>
          <p:cNvSpPr txBox="1"/>
          <p:nvPr/>
        </p:nvSpPr>
        <p:spPr>
          <a:xfrm>
            <a:off x="5040517" y="710487"/>
            <a:ext cx="2484499" cy="646331"/>
          </a:xfrm>
          <a:prstGeom prst="rect">
            <a:avLst/>
          </a:prstGeom>
          <a:solidFill>
            <a:srgbClr val="E6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DISTÀNCIA ENTRE BASES</a:t>
            </a:r>
          </a:p>
        </p:txBody>
      </p:sp>
    </p:spTree>
    <p:extLst>
      <p:ext uri="{BB962C8B-B14F-4D97-AF65-F5344CB8AC3E}">
        <p14:creationId xmlns:p14="http://schemas.microsoft.com/office/powerpoint/2010/main" val="395571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6;p22">
            <a:extLst>
              <a:ext uri="{FF2B5EF4-FFF2-40B4-BE49-F238E27FC236}">
                <a16:creationId xmlns:a16="http://schemas.microsoft.com/office/drawing/2014/main" id="{6E85AF90-9198-4026-8ADB-79EF32F658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417" t="12131" r="13006" b="11567"/>
          <a:stretch/>
        </p:blipFill>
        <p:spPr>
          <a:xfrm>
            <a:off x="8275453" y="1083535"/>
            <a:ext cx="2142751" cy="21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7;p22">
            <a:extLst>
              <a:ext uri="{FF2B5EF4-FFF2-40B4-BE49-F238E27FC236}">
                <a16:creationId xmlns:a16="http://schemas.microsoft.com/office/drawing/2014/main" id="{0C47F0E8-E9CC-44AB-8E2C-490988DA8F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692" t="12536" r="12730" b="11162"/>
          <a:stretch/>
        </p:blipFill>
        <p:spPr>
          <a:xfrm>
            <a:off x="4527370" y="1083535"/>
            <a:ext cx="3526062" cy="360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8;p22">
            <a:extLst>
              <a:ext uri="{FF2B5EF4-FFF2-40B4-BE49-F238E27FC236}">
                <a16:creationId xmlns:a16="http://schemas.microsoft.com/office/drawing/2014/main" id="{84B0E96B-B700-46EE-AE61-2CE3EEB180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818" t="5339" r="11509" b="9373"/>
          <a:stretch/>
        </p:blipFill>
        <p:spPr>
          <a:xfrm>
            <a:off x="1362484" y="1083535"/>
            <a:ext cx="2942865" cy="291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9;p22">
            <a:extLst>
              <a:ext uri="{FF2B5EF4-FFF2-40B4-BE49-F238E27FC236}">
                <a16:creationId xmlns:a16="http://schemas.microsoft.com/office/drawing/2014/main" id="{0330B1C5-DEC3-4891-A072-11AC24B52D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46" t="44444" r="2443" b="49454"/>
          <a:stretch/>
        </p:blipFill>
        <p:spPr>
          <a:xfrm>
            <a:off x="1362484" y="4984448"/>
            <a:ext cx="8896481" cy="65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0;p22">
            <a:extLst>
              <a:ext uri="{FF2B5EF4-FFF2-40B4-BE49-F238E27FC236}">
                <a16:creationId xmlns:a16="http://schemas.microsoft.com/office/drawing/2014/main" id="{24359BF3-9297-4AF0-BF0C-F7F00BEAF8F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45765" b="45782"/>
          <a:stretch/>
        </p:blipFill>
        <p:spPr>
          <a:xfrm>
            <a:off x="1362483" y="5770334"/>
            <a:ext cx="8896481" cy="7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1;p22">
            <a:extLst>
              <a:ext uri="{FF2B5EF4-FFF2-40B4-BE49-F238E27FC236}">
                <a16:creationId xmlns:a16="http://schemas.microsoft.com/office/drawing/2014/main" id="{FC0898A8-ED0D-4DDF-8A01-F5B3FB45771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86497" y="2538926"/>
            <a:ext cx="1818458" cy="181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19">
            <a:extLst>
              <a:ext uri="{FF2B5EF4-FFF2-40B4-BE49-F238E27FC236}">
                <a16:creationId xmlns:a16="http://schemas.microsoft.com/office/drawing/2014/main" id="{4A1B214E-9707-472E-BD0C-AE551D383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3806" y="421432"/>
            <a:ext cx="1560220" cy="510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latin typeface="Arial"/>
                <a:ea typeface="Arial"/>
                <a:cs typeface="Arial"/>
                <a:sym typeface="Arial"/>
              </a:rPr>
              <a:t>BEISBOL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3;p19">
            <a:extLst>
              <a:ext uri="{FF2B5EF4-FFF2-40B4-BE49-F238E27FC236}">
                <a16:creationId xmlns:a16="http://schemas.microsoft.com/office/drawing/2014/main" id="{EC7CCF73-0BF7-4E1B-8EC3-17A5A7A021D0}"/>
              </a:ext>
            </a:extLst>
          </p:cNvPr>
          <p:cNvSpPr txBox="1"/>
          <p:nvPr/>
        </p:nvSpPr>
        <p:spPr>
          <a:xfrm>
            <a:off x="5245350" y="389502"/>
            <a:ext cx="17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SOFTBOL</a:t>
            </a:r>
            <a:r>
              <a:rPr lang="ca" sz="25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16" name="Google Shape;109;p19">
            <a:extLst>
              <a:ext uri="{FF2B5EF4-FFF2-40B4-BE49-F238E27FC236}">
                <a16:creationId xmlns:a16="http://schemas.microsoft.com/office/drawing/2014/main" id="{8034D930-8EEF-4174-8502-A5B9A34B184D}"/>
              </a:ext>
            </a:extLst>
          </p:cNvPr>
          <p:cNvSpPr txBox="1">
            <a:spLocks/>
          </p:cNvSpPr>
          <p:nvPr/>
        </p:nvSpPr>
        <p:spPr>
          <a:xfrm>
            <a:off x="8359009" y="391837"/>
            <a:ext cx="1975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s-ES" sz="2500" dirty="0">
                <a:latin typeface="Arial"/>
                <a:ea typeface="Arial"/>
                <a:cs typeface="Arial"/>
                <a:sym typeface="Arial"/>
              </a:rPr>
              <a:t>BEISBOL 5</a:t>
            </a:r>
          </a:p>
        </p:txBody>
      </p:sp>
    </p:spTree>
    <p:extLst>
      <p:ext uri="{BB962C8B-B14F-4D97-AF65-F5344CB8AC3E}">
        <p14:creationId xmlns:p14="http://schemas.microsoft.com/office/powerpoint/2010/main" val="302146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371300CC-2E9C-451E-AB6C-46F7D6EC5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2"/>
          <a:stretch/>
        </p:blipFill>
        <p:spPr>
          <a:xfrm>
            <a:off x="6787487" y="2588"/>
            <a:ext cx="5389902" cy="3610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274E2C-F524-4400-B1B2-EACFFDC13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3"/>
          <a:stretch/>
        </p:blipFill>
        <p:spPr>
          <a:xfrm>
            <a:off x="2734322" y="4431465"/>
            <a:ext cx="5120079" cy="243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B66A9E-F993-4324-AA7B-03C77CBAD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99" y="3269028"/>
            <a:ext cx="4796902" cy="3597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1E0F46-BFE8-4A86-A020-E1EB37818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5"/>
            <a:ext cx="3447179" cy="229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F0B6A4-94B0-4B26-AD8D-2A7B6FF8C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963"/>
            <a:ext cx="2734322" cy="220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CD40223-4986-49CE-B7C4-542D9738E3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902"/>
            <a:ext cx="3447178" cy="2368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FCB7FD-A517-4A68-8A0B-C6773D7ED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78" y="2588"/>
            <a:ext cx="3908506" cy="2820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F42424-CA70-4273-AB8C-1F36FEED7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6"/>
          <a:stretch/>
        </p:blipFill>
        <p:spPr>
          <a:xfrm>
            <a:off x="3447179" y="2823100"/>
            <a:ext cx="3908505" cy="2368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98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371300CC-2E9C-451E-AB6C-46F7D6EC5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2"/>
          <a:stretch/>
        </p:blipFill>
        <p:spPr>
          <a:xfrm>
            <a:off x="6787487" y="2588"/>
            <a:ext cx="5389902" cy="3610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6274E2C-F524-4400-B1B2-EACFFDC13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3"/>
          <a:stretch/>
        </p:blipFill>
        <p:spPr>
          <a:xfrm>
            <a:off x="2734322" y="4431465"/>
            <a:ext cx="5120079" cy="243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B66A9E-F993-4324-AA7B-03C77CBAD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00" y="3269028"/>
            <a:ext cx="4782290" cy="3597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1E0F46-BFE8-4A86-A020-E1EB37818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5"/>
            <a:ext cx="3447179" cy="229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F0B6A4-94B0-4B26-AD8D-2A7B6FF8C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963"/>
            <a:ext cx="2734322" cy="220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CD40223-4986-49CE-B7C4-542D9738E3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902"/>
            <a:ext cx="3447178" cy="2368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FCB7FD-A517-4A68-8A0B-C6773D7ED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78" y="2588"/>
            <a:ext cx="3908506" cy="2820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F42424-CA70-4273-AB8C-1F36FEED7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6"/>
          <a:stretch/>
        </p:blipFill>
        <p:spPr>
          <a:xfrm>
            <a:off x="3447179" y="2823100"/>
            <a:ext cx="3908505" cy="2368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D38D03-3485-4877-BA20-1635744C7097}"/>
              </a:ext>
            </a:extLst>
          </p:cNvPr>
          <p:cNvSpPr txBox="1"/>
          <p:nvPr/>
        </p:nvSpPr>
        <p:spPr>
          <a:xfrm>
            <a:off x="622847" y="1760705"/>
            <a:ext cx="2111475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Montjuïc - Beisbol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052908-35FF-4189-890B-8F7696FCBE56}"/>
              </a:ext>
            </a:extLst>
          </p:cNvPr>
          <p:cNvSpPr txBox="1"/>
          <p:nvPr/>
        </p:nvSpPr>
        <p:spPr>
          <a:xfrm>
            <a:off x="289177" y="4228821"/>
            <a:ext cx="2768322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Gavà – Beisbol i Softbol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1278C5-0B99-4375-B808-3845410648BA}"/>
              </a:ext>
            </a:extLst>
          </p:cNvPr>
          <p:cNvSpPr txBox="1"/>
          <p:nvPr/>
        </p:nvSpPr>
        <p:spPr>
          <a:xfrm>
            <a:off x="337901" y="6443022"/>
            <a:ext cx="2060885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Sant Boi - Softbol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F2A9588-5C1D-4285-88AE-0C00E7A4E502}"/>
              </a:ext>
            </a:extLst>
          </p:cNvPr>
          <p:cNvSpPr txBox="1"/>
          <p:nvPr/>
        </p:nvSpPr>
        <p:spPr>
          <a:xfrm>
            <a:off x="4015975" y="6406126"/>
            <a:ext cx="2326984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Viladecans - Softbol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EFE025-147F-4684-BF4C-AF47E85C026B}"/>
              </a:ext>
            </a:extLst>
          </p:cNvPr>
          <p:cNvSpPr txBox="1"/>
          <p:nvPr/>
        </p:nvSpPr>
        <p:spPr>
          <a:xfrm>
            <a:off x="8676752" y="6406126"/>
            <a:ext cx="2234714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Tarragona - Softbol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C7FFFB-78A6-4C39-A0E0-5A614AF7820F}"/>
              </a:ext>
            </a:extLst>
          </p:cNvPr>
          <p:cNvSpPr txBox="1"/>
          <p:nvPr/>
        </p:nvSpPr>
        <p:spPr>
          <a:xfrm>
            <a:off x="8750283" y="2737428"/>
            <a:ext cx="2086533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Montjuïc - Softbol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7073A18-4CB3-4E09-8B9F-7BC5CFDBBBA9}"/>
              </a:ext>
            </a:extLst>
          </p:cNvPr>
          <p:cNvSpPr txBox="1"/>
          <p:nvPr/>
        </p:nvSpPr>
        <p:spPr>
          <a:xfrm>
            <a:off x="4292681" y="4736180"/>
            <a:ext cx="2351926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Viladecans - Beisbol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4761129-A8E6-4FF6-9EAB-6F66D5DD5446}"/>
              </a:ext>
            </a:extLst>
          </p:cNvPr>
          <p:cNvSpPr txBox="1"/>
          <p:nvPr/>
        </p:nvSpPr>
        <p:spPr>
          <a:xfrm>
            <a:off x="4412906" y="2337318"/>
            <a:ext cx="2085827" cy="4001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Sant Boi - Beisbol</a:t>
            </a:r>
          </a:p>
        </p:txBody>
      </p:sp>
    </p:spTree>
    <p:extLst>
      <p:ext uri="{BB962C8B-B14F-4D97-AF65-F5344CB8AC3E}">
        <p14:creationId xmlns:p14="http://schemas.microsoft.com/office/powerpoint/2010/main" val="227913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19B258C-27F8-4439-80F5-5F9013B7B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40" y="1356430"/>
            <a:ext cx="3571429" cy="14285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DBA5E0-12A4-4E0F-A3F5-40390C304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69" y="3666857"/>
            <a:ext cx="1736682" cy="15772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FCE509-DFCB-46A2-8C30-D46FDE8A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04" y="3666857"/>
            <a:ext cx="1869304" cy="16823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CF4475-DF66-463C-B2F5-57FC441CC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56" y="3623282"/>
            <a:ext cx="1577260" cy="15772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4122F5-296A-4C4B-AEC1-DC7AFDD3844C}"/>
              </a:ext>
            </a:extLst>
          </p:cNvPr>
          <p:cNvSpPr txBox="1"/>
          <p:nvPr/>
        </p:nvSpPr>
        <p:spPr>
          <a:xfrm>
            <a:off x="8593584" y="4030990"/>
            <a:ext cx="6566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XAT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9968BB-CFD1-455E-9F00-9D37E424F45B}"/>
              </a:ext>
            </a:extLst>
          </p:cNvPr>
          <p:cNvSpPr txBox="1"/>
          <p:nvPr/>
        </p:nvSpPr>
        <p:spPr>
          <a:xfrm>
            <a:off x="7815404" y="1832188"/>
            <a:ext cx="32816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/>
              <a:t>18:00h – 20:00h</a:t>
            </a:r>
          </a:p>
        </p:txBody>
      </p:sp>
    </p:spTree>
    <p:extLst>
      <p:ext uri="{BB962C8B-B14F-4D97-AF65-F5344CB8AC3E}">
        <p14:creationId xmlns:p14="http://schemas.microsoft.com/office/powerpoint/2010/main" val="143813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35710DA-7A1F-46FE-B3D1-701E6DD15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072" y="1649179"/>
            <a:ext cx="2397505" cy="8010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B7C70A-0AEB-41F0-8455-341FF0349B41}"/>
              </a:ext>
            </a:extLst>
          </p:cNvPr>
          <p:cNvSpPr txBox="1"/>
          <p:nvPr/>
        </p:nvSpPr>
        <p:spPr>
          <a:xfrm>
            <a:off x="4280066" y="1766548"/>
            <a:ext cx="4455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/>
              <a:t>Un </a:t>
            </a:r>
            <a:r>
              <a:rPr lang="es-ES" sz="2500" dirty="0" err="1"/>
              <a:t>moment</a:t>
            </a:r>
            <a:r>
              <a:rPr lang="es-ES" sz="2500" dirty="0"/>
              <a:t> que </a:t>
            </a:r>
            <a:r>
              <a:rPr lang="es-ES" sz="2500" dirty="0" err="1"/>
              <a:t>passem</a:t>
            </a:r>
            <a:r>
              <a:rPr lang="es-ES" sz="2500" dirty="0"/>
              <a:t> llista…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BDB6DB-8457-498E-BE58-CE8E23E4F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r="16643"/>
          <a:stretch/>
        </p:blipFill>
        <p:spPr>
          <a:xfrm>
            <a:off x="6935476" y="4585253"/>
            <a:ext cx="1511425" cy="8314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60B7850-8164-4BFF-B6DB-7807FFF34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76" y="3930520"/>
            <a:ext cx="1511425" cy="55643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D75E9D5-3F53-4C79-A7B4-5FB16D15E61F}"/>
              </a:ext>
            </a:extLst>
          </p:cNvPr>
          <p:cNvSpPr txBox="1"/>
          <p:nvPr/>
        </p:nvSpPr>
        <p:spPr>
          <a:xfrm>
            <a:off x="4046943" y="4020651"/>
            <a:ext cx="28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CBS WOLVES de Tarragona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BCECD6A-10BC-4EC9-B995-885F01EA190B}"/>
              </a:ext>
            </a:extLst>
          </p:cNvPr>
          <p:cNvSpPr txBox="1"/>
          <p:nvPr/>
        </p:nvSpPr>
        <p:spPr>
          <a:xfrm>
            <a:off x="4378834" y="4816297"/>
            <a:ext cx="218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CBS SERPS de Reus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1B9EF8A-1BFF-4FD0-8E13-5C0F586A1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89" y="4765786"/>
            <a:ext cx="470354" cy="4703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8A617D2-A0DA-4FB4-8A55-816BCE84F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89" y="3978312"/>
            <a:ext cx="470354" cy="470354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6BD989F3-E0E5-4DC9-9AF0-64AEF7771D25}"/>
              </a:ext>
            </a:extLst>
          </p:cNvPr>
          <p:cNvSpPr txBox="1"/>
          <p:nvPr/>
        </p:nvSpPr>
        <p:spPr>
          <a:xfrm>
            <a:off x="8107960" y="4028823"/>
            <a:ext cx="28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@beisboltarragona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C8DB100-42FB-4A17-8437-A7BEAE80D455}"/>
              </a:ext>
            </a:extLst>
          </p:cNvPr>
          <p:cNvSpPr txBox="1"/>
          <p:nvPr/>
        </p:nvSpPr>
        <p:spPr>
          <a:xfrm>
            <a:off x="8107960" y="4816297"/>
            <a:ext cx="28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@beisbolreus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52B1474-7130-47FB-B749-75F36D77FF73}"/>
              </a:ext>
            </a:extLst>
          </p:cNvPr>
          <p:cNvSpPr txBox="1"/>
          <p:nvPr/>
        </p:nvSpPr>
        <p:spPr>
          <a:xfrm>
            <a:off x="4046943" y="3194893"/>
            <a:ext cx="28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Federació</a:t>
            </a:r>
            <a:r>
              <a:rPr lang="es-ES" dirty="0"/>
              <a:t> Catalana B.S.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E130DD15-21F1-4FAC-9627-6FE048388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89" y="3152554"/>
            <a:ext cx="470354" cy="470354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F22EC545-1DAE-4E9B-AA03-3A73F6A2FBC7}"/>
              </a:ext>
            </a:extLst>
          </p:cNvPr>
          <p:cNvSpPr txBox="1"/>
          <p:nvPr/>
        </p:nvSpPr>
        <p:spPr>
          <a:xfrm>
            <a:off x="8577156" y="3203065"/>
            <a:ext cx="190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@fcbeisbolsoftbol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AE9D7710-10DD-47D3-B9A8-9FE661B1F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76" y="3095343"/>
            <a:ext cx="1511425" cy="595282"/>
          </a:xfrm>
          <a:prstGeom prst="rect">
            <a:avLst/>
          </a:prstGeom>
        </p:spPr>
      </p:pic>
      <p:sp>
        <p:nvSpPr>
          <p:cNvPr id="60" name="Rectángulo: esquinas diagonales cortadas 59">
            <a:extLst>
              <a:ext uri="{FF2B5EF4-FFF2-40B4-BE49-F238E27FC236}">
                <a16:creationId xmlns:a16="http://schemas.microsoft.com/office/drawing/2014/main" id="{7DB5F83D-35B0-44B4-8332-5A8910FB8E1F}"/>
              </a:ext>
            </a:extLst>
          </p:cNvPr>
          <p:cNvSpPr/>
          <p:nvPr/>
        </p:nvSpPr>
        <p:spPr>
          <a:xfrm>
            <a:off x="3346883" y="2938509"/>
            <a:ext cx="7338232" cy="2556768"/>
          </a:xfrm>
          <a:prstGeom prst="snip2Diag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97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22CFD5-3FF3-4370-A101-62C11667E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27901"/>
          <a:stretch/>
        </p:blipFill>
        <p:spPr>
          <a:xfrm>
            <a:off x="7401727" y="546479"/>
            <a:ext cx="3305175" cy="342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F8FFF2-BA7A-409E-9DDE-18A562730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21683" r="24550" b="37340"/>
          <a:stretch/>
        </p:blipFill>
        <p:spPr>
          <a:xfrm>
            <a:off x="1421338" y="546479"/>
            <a:ext cx="3368937" cy="342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520CE9-637C-42DD-B411-2C78375D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355" y="4225204"/>
            <a:ext cx="5466902" cy="218447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200" b="1" dirty="0"/>
              <a:t>ÈRIC SEGURA</a:t>
            </a:r>
          </a:p>
          <a:p>
            <a:pPr algn="ctr"/>
            <a:endParaRPr lang="es-ES" b="1" dirty="0"/>
          </a:p>
          <a:p>
            <a:pPr marL="342900" indent="-342900" algn="l">
              <a:buFontTx/>
              <a:buChar char="-"/>
            </a:pPr>
            <a:r>
              <a:rPr lang="es-ES" dirty="0"/>
              <a:t>Director </a:t>
            </a:r>
            <a:r>
              <a:rPr lang="es-ES" dirty="0" err="1"/>
              <a:t>Tècnic</a:t>
            </a:r>
            <a:r>
              <a:rPr lang="es-ES" dirty="0"/>
              <a:t> de la FCBS</a:t>
            </a:r>
          </a:p>
          <a:p>
            <a:pPr marL="342900" indent="-342900" algn="l">
              <a:buFontTx/>
              <a:buChar char="-"/>
            </a:pPr>
            <a:r>
              <a:rPr lang="es-ES" dirty="0"/>
              <a:t>Jugador de </a:t>
            </a:r>
            <a:r>
              <a:rPr lang="es-ES" dirty="0" err="1"/>
              <a:t>Divisió</a:t>
            </a:r>
            <a:r>
              <a:rPr lang="es-ES" dirty="0"/>
              <a:t> </a:t>
            </a:r>
            <a:r>
              <a:rPr lang="es-ES" dirty="0" err="1"/>
              <a:t>d’Honor</a:t>
            </a:r>
            <a:r>
              <a:rPr lang="es-ES" dirty="0"/>
              <a:t> de Beisbol Viladecans</a:t>
            </a:r>
          </a:p>
          <a:p>
            <a:pPr marL="342900" indent="-342900" algn="l">
              <a:buFontTx/>
              <a:buChar char="-"/>
            </a:pPr>
            <a:endParaRPr lang="es-ES" dirty="0"/>
          </a:p>
          <a:p>
            <a:pPr marL="342900" indent="-342900" algn="ctr">
              <a:buFontTx/>
              <a:buChar char="-"/>
            </a:pPr>
            <a:endParaRPr lang="es-ES" dirty="0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6FFDAF7F-37C9-49EA-930F-C9D43DC03FB9}"/>
              </a:ext>
            </a:extLst>
          </p:cNvPr>
          <p:cNvSpPr txBox="1">
            <a:spLocks/>
          </p:cNvSpPr>
          <p:nvPr/>
        </p:nvSpPr>
        <p:spPr>
          <a:xfrm>
            <a:off x="6320863" y="4225204"/>
            <a:ext cx="5466902" cy="2184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/>
              <a:t>MARC SANGÜESA</a:t>
            </a:r>
          </a:p>
          <a:p>
            <a:pPr algn="ctr"/>
            <a:endParaRPr lang="es-ES" b="1" dirty="0"/>
          </a:p>
          <a:p>
            <a:pPr marL="342900" indent="-342900" algn="l">
              <a:buFontTx/>
              <a:buChar char="-"/>
            </a:pPr>
            <a:r>
              <a:rPr lang="es-ES" dirty="0" err="1"/>
              <a:t>President</a:t>
            </a:r>
            <a:r>
              <a:rPr lang="es-ES" dirty="0"/>
              <a:t> de CBS </a:t>
            </a:r>
            <a:r>
              <a:rPr lang="es-ES" dirty="0" err="1"/>
              <a:t>Wolves</a:t>
            </a:r>
            <a:r>
              <a:rPr lang="es-ES" dirty="0"/>
              <a:t> Tarragona i de CBS </a:t>
            </a:r>
            <a:r>
              <a:rPr lang="es-ES" dirty="0" err="1"/>
              <a:t>Serps</a:t>
            </a:r>
            <a:r>
              <a:rPr lang="es-ES" dirty="0"/>
              <a:t> de Reus</a:t>
            </a:r>
          </a:p>
          <a:p>
            <a:pPr marL="342900" indent="-342900" algn="l">
              <a:buFontTx/>
              <a:buChar char="-"/>
            </a:pPr>
            <a:r>
              <a:rPr lang="es-ES" dirty="0" err="1"/>
              <a:t>Delegat</a:t>
            </a:r>
            <a:r>
              <a:rPr lang="es-ES" dirty="0"/>
              <a:t> territorial de la FCBS a Tarragona</a:t>
            </a:r>
          </a:p>
          <a:p>
            <a:pPr marL="342900" indent="-342900" algn="ctr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30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1BC4411-2193-4CD4-AE1E-EC01AE23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1" y="0"/>
            <a:ext cx="9657327" cy="60310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31CD5D-1942-49AF-80B2-3EFF3E70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96" y="6031058"/>
            <a:ext cx="1264051" cy="4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D31CD5D-1942-49AF-80B2-3EFF3E70C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96" y="6031058"/>
            <a:ext cx="1264051" cy="4978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1A0D12-3DD5-4BA6-AA06-0731AF56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1" y="0"/>
            <a:ext cx="828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621B30-D6A4-4366-AD2C-F9204BB4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61" y="0"/>
            <a:ext cx="9512374" cy="65289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69B08D-D975-4518-B56F-D23744DF9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96" y="6031058"/>
            <a:ext cx="1264051" cy="4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C277C3-0624-4162-91B9-AACF6EF68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10" y="1561162"/>
            <a:ext cx="4648798" cy="9767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30B277-D20E-482C-9F3A-87E0C4BE1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36" y="3135013"/>
            <a:ext cx="4250183" cy="15647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287639-CAC9-4D70-9E97-E0741F73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7" y="3294750"/>
            <a:ext cx="3382391" cy="1245225"/>
          </a:xfrm>
          <a:prstGeom prst="rect">
            <a:avLst/>
          </a:prstGeom>
        </p:spPr>
      </p:pic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88329F9A-EE4B-4891-A7AA-AF4E7BEEE576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6369083" y="2418611"/>
            <a:ext cx="1379478" cy="16180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24BA2C58-38A7-4857-947F-B6620FE31425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4867646" y="2535203"/>
            <a:ext cx="1379480" cy="13848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908DCA-B294-455A-B2C7-FD493E598DD5}"/>
              </a:ext>
            </a:extLst>
          </p:cNvPr>
          <p:cNvSpPr txBox="1"/>
          <p:nvPr/>
        </p:nvSpPr>
        <p:spPr>
          <a:xfrm>
            <a:off x="1311303" y="4903799"/>
            <a:ext cx="2903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CBS WOLVES de Tarragona</a:t>
            </a:r>
          </a:p>
          <a:p>
            <a:pPr algn="ctr"/>
            <a:endParaRPr lang="es-ES" dirty="0"/>
          </a:p>
          <a:p>
            <a:pPr algn="ctr"/>
            <a:r>
              <a:rPr lang="es-ES" dirty="0" err="1"/>
              <a:t>beisboltarragona</a:t>
            </a:r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92AFCB8-9986-4B67-83F1-69FB7D4F13D4}"/>
              </a:ext>
            </a:extLst>
          </p:cNvPr>
          <p:cNvSpPr txBox="1"/>
          <p:nvPr/>
        </p:nvSpPr>
        <p:spPr>
          <a:xfrm>
            <a:off x="8541058" y="4903799"/>
            <a:ext cx="2903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CBS SERPS de Reus</a:t>
            </a:r>
          </a:p>
          <a:p>
            <a:pPr algn="ctr"/>
            <a:endParaRPr lang="es-ES" dirty="0"/>
          </a:p>
          <a:p>
            <a:pPr algn="ctr"/>
            <a:r>
              <a:rPr lang="es-ES" dirty="0" err="1"/>
              <a:t>beisbolreus</a:t>
            </a:r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736ADEAB-B0B4-4246-918F-B10DB22EA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57" y="5439863"/>
            <a:ext cx="470354" cy="47035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E46FA6F-046C-449E-A50D-A7ADCB062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12" y="5439863"/>
            <a:ext cx="470354" cy="470354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158CE3D-7AA4-4DE4-B0B7-4E9CAE738686}"/>
              </a:ext>
            </a:extLst>
          </p:cNvPr>
          <p:cNvCxnSpPr>
            <a:cxnSpLocks/>
          </p:cNvCxnSpPr>
          <p:nvPr/>
        </p:nvCxnSpPr>
        <p:spPr>
          <a:xfrm>
            <a:off x="6249808" y="4039340"/>
            <a:ext cx="1" cy="660375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8F3F4D-19B9-4C83-AF96-D071B4C5A5B3}"/>
              </a:ext>
            </a:extLst>
          </p:cNvPr>
          <p:cNvSpPr/>
          <p:nvPr/>
        </p:nvSpPr>
        <p:spPr>
          <a:xfrm>
            <a:off x="4927107" y="4903799"/>
            <a:ext cx="2787579" cy="119516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A8528E-7D4C-48F3-98C2-8F8818F8EFEF}"/>
              </a:ext>
            </a:extLst>
          </p:cNvPr>
          <p:cNvSpPr txBox="1"/>
          <p:nvPr/>
        </p:nvSpPr>
        <p:spPr>
          <a:xfrm>
            <a:off x="5421963" y="5116697"/>
            <a:ext cx="165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Vendrell</a:t>
            </a:r>
          </a:p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(Baix Penedès)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D43C3B-26AE-4B75-926A-0F14FEC08B24}"/>
              </a:ext>
            </a:extLst>
          </p:cNvPr>
          <p:cNvSpPr txBox="1"/>
          <p:nvPr/>
        </p:nvSpPr>
        <p:spPr>
          <a:xfrm>
            <a:off x="7226577" y="4793493"/>
            <a:ext cx="99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15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19">
            <a:extLst>
              <a:ext uri="{FF2B5EF4-FFF2-40B4-BE49-F238E27FC236}">
                <a16:creationId xmlns:a16="http://schemas.microsoft.com/office/drawing/2014/main" id="{4CBF7A40-2460-4822-9EB1-B5E4416192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5681" y="358777"/>
            <a:ext cx="1560220" cy="510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latin typeface="Arial"/>
                <a:ea typeface="Arial"/>
                <a:cs typeface="Arial"/>
                <a:sym typeface="Arial"/>
              </a:rPr>
              <a:t>BEISBOL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10;p19">
            <a:extLst>
              <a:ext uri="{FF2B5EF4-FFF2-40B4-BE49-F238E27FC236}">
                <a16:creationId xmlns:a16="http://schemas.microsoft.com/office/drawing/2014/main" id="{42ACA9F5-3FA7-4B1B-9A2D-8A8955ADA5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993" t="10088" r="5256"/>
          <a:stretch/>
        </p:blipFill>
        <p:spPr>
          <a:xfrm>
            <a:off x="1444745" y="961519"/>
            <a:ext cx="4725236" cy="276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1;p19">
            <a:extLst>
              <a:ext uri="{FF2B5EF4-FFF2-40B4-BE49-F238E27FC236}">
                <a16:creationId xmlns:a16="http://schemas.microsoft.com/office/drawing/2014/main" id="{2ACA960D-84EB-45A4-A634-7CDC889BA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891"/>
          <a:stretch/>
        </p:blipFill>
        <p:spPr>
          <a:xfrm>
            <a:off x="6400855" y="956087"/>
            <a:ext cx="5303774" cy="2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19">
            <a:extLst>
              <a:ext uri="{FF2B5EF4-FFF2-40B4-BE49-F238E27FC236}">
                <a16:creationId xmlns:a16="http://schemas.microsoft.com/office/drawing/2014/main" id="{9033127C-5FF3-4E82-8641-2AE16B3A95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733" b="6052"/>
          <a:stretch/>
        </p:blipFill>
        <p:spPr>
          <a:xfrm>
            <a:off x="3291580" y="3893981"/>
            <a:ext cx="3845191" cy="248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19">
            <a:extLst>
              <a:ext uri="{FF2B5EF4-FFF2-40B4-BE49-F238E27FC236}">
                <a16:creationId xmlns:a16="http://schemas.microsoft.com/office/drawing/2014/main" id="{9757C762-8E12-4728-810E-85D9B6524CD8}"/>
              </a:ext>
            </a:extLst>
          </p:cNvPr>
          <p:cNvSpPr txBox="1"/>
          <p:nvPr/>
        </p:nvSpPr>
        <p:spPr>
          <a:xfrm>
            <a:off x="8202092" y="358777"/>
            <a:ext cx="17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SOFTBOL</a:t>
            </a:r>
            <a:r>
              <a:rPr lang="ca" sz="25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7" name="Google Shape;109;p19">
            <a:extLst>
              <a:ext uri="{FF2B5EF4-FFF2-40B4-BE49-F238E27FC236}">
                <a16:creationId xmlns:a16="http://schemas.microsoft.com/office/drawing/2014/main" id="{46A12E07-59C8-488B-92ED-DF34949AD337}"/>
              </a:ext>
            </a:extLst>
          </p:cNvPr>
          <p:cNvSpPr txBox="1">
            <a:spLocks/>
          </p:cNvSpPr>
          <p:nvPr/>
        </p:nvSpPr>
        <p:spPr>
          <a:xfrm>
            <a:off x="7214273" y="4851963"/>
            <a:ext cx="1975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s-ES" sz="2500" dirty="0">
                <a:latin typeface="Arial"/>
                <a:ea typeface="Arial"/>
                <a:cs typeface="Arial"/>
                <a:sym typeface="Arial"/>
              </a:rPr>
              <a:t>BEISBOL 5</a:t>
            </a:r>
          </a:p>
        </p:txBody>
      </p:sp>
    </p:spTree>
    <p:extLst>
      <p:ext uri="{BB962C8B-B14F-4D97-AF65-F5344CB8AC3E}">
        <p14:creationId xmlns:p14="http://schemas.microsoft.com/office/powerpoint/2010/main" val="1264007083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249</TotalTime>
  <Words>143</Words>
  <Application>Microsoft Office PowerPoint</Application>
  <PresentationFormat>Panorámica</PresentationFormat>
  <Paragraphs>56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Oswald</vt:lpstr>
      <vt:lpstr>Arial</vt:lpstr>
      <vt:lpstr>Calibri</vt:lpstr>
      <vt:lpstr>Franklin Gothic Book</vt:lpstr>
      <vt:lpstr>Recorte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BEISBOL</vt:lpstr>
      <vt:lpstr>BEISBOL</vt:lpstr>
      <vt:lpstr>BEISBOL</vt:lpstr>
      <vt:lpstr>BEISBOL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 Sangüesa Vidal</dc:creator>
  <cp:lastModifiedBy>Marc Sangüesa Vidal</cp:lastModifiedBy>
  <cp:revision>36</cp:revision>
  <dcterms:created xsi:type="dcterms:W3CDTF">2020-10-19T18:04:14Z</dcterms:created>
  <dcterms:modified xsi:type="dcterms:W3CDTF">2020-11-26T15:24:09Z</dcterms:modified>
</cp:coreProperties>
</file>