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9" r:id="rId3"/>
    <p:sldId id="256" r:id="rId4"/>
    <p:sldId id="264" r:id="rId5"/>
    <p:sldId id="257" r:id="rId6"/>
    <p:sldId id="258" r:id="rId7"/>
    <p:sldId id="259" r:id="rId8"/>
    <p:sldId id="260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336D0-1BE9-4708-B1A1-1ACF7DC66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ABA5A5-665E-41C8-8CBB-05ED86159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B2367D-6120-407A-93DC-54FACD63A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28CEB8-3CD3-4AA9-9751-8CA5DAAC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BE5CD8-2EC4-46EC-8215-88A3B1BD9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28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DC49A-BE41-42DF-B674-B309FE0B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3F4F93-7E55-4F7E-BB9B-67464D2E4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4BA85E-08A2-4813-8E97-0817DA46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28E4D3-A533-49CB-9C7E-24808DF0C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8489E5-F616-4712-B27E-FEDA0ECD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981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C5E144-BAF3-4EDF-AF33-5C27CF299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930FD1-89C8-4C2A-919A-A50A43FF4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2AA95A-D98F-465A-B093-FD1C0289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2BCD8A-3107-4A15-88C3-85B533BA2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D7CCCE-C9E9-4415-84CB-187AB239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79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5B30EA-DB0A-4C55-AC78-FF9F9674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D37EC9-BC6B-4EBA-8368-22ADE7FD4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4FC70F-CA57-4D08-A705-CD4173DE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C091C7-C3A0-4C32-8A2D-690B10BE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81E1A8-F417-422A-AED9-81E5F0404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49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5A791E-F8B0-4084-A624-A115B54DC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452A94-A01A-45A9-95A1-146DCA5EE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D0DD9D-BC19-4D51-9E78-EC595F3C3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C6EC03-1E12-4B51-81BB-8D61B3DF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2F2DBA-BF83-4A5F-BE1F-2B2AD7B0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87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B330D-82C6-4BA1-939A-467253FF2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A41CA6-B8AC-434C-84B5-527704751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5693DC-30C1-4F7F-9A2F-FAD2C5FBF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E647B8-6E60-4136-9C07-BFFC61EC7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ACB563-BA98-4E39-A577-6BCEEF18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D16928-363D-4DA6-B66B-1545D041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585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EB4D47-5166-4661-AE96-49AE07F7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CBC34D-C2ED-4510-8C58-B199B6C55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7530FC-7FE8-409E-B490-B6C705D3D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D12FC38-2687-407D-AE82-82A053821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9EB0B45-1451-4CE4-A0B7-28BB4F0C1A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E0C80A-ACFE-4E74-AC34-09426CC18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D2AEDF-8EE0-4AE8-AF2A-4618B72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A51AF9A-93BE-41C7-9136-08AC1DF1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94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DC3AC-8173-4377-9C6E-6BB006FAC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43A9154-A99F-4405-A610-E6FB184BD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3282EB-0801-47BD-9337-2079C6A5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440E2D-19AC-42D7-A938-5B8CF3B2C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3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5D2738-7F58-407E-BAD2-E01D3837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8154FFE-D543-4408-8300-035B011B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AF7E57-B71F-43FA-BAB5-B171F8CA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826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702050-ECF7-40BC-AFB4-CD6DF5D99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5FA296-95E8-4DF6-8A62-C184A82C2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F1AB6D-205F-4FC5-A757-43B787E3B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62BEDD-E734-4D3E-9B19-6256A63C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1751C8-3A6E-4BD2-AADD-31D23370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3E2348-A29E-44E0-B4D1-D526B86D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24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896E0-14F1-4B13-B37B-8A05CE0A7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D846AD-05EA-44F6-BCC5-B4F4FB0F79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CA9DDC-6663-4A44-A636-130CA9D4E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961E92-0CCB-4B1B-A2B8-CDA29F195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81DECA-1613-49ED-9024-70A18772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FBA044-F258-4ECC-8DFF-26CA5E84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58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C4B8842-1F7A-4354-820E-B53E4196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61C82A-C6BC-4112-8F4F-337B7F615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380EC-8B11-4EDB-8924-A11A1FDA0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AEFA1-EC5B-4F33-BB5F-5681CE08D6B7}" type="datetimeFigureOut">
              <a:rPr lang="es-ES" smtClean="0"/>
              <a:t>19/10/2020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58EC95-1223-426A-B9F5-907C75F66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3BBA6D-88A1-4D64-8D6E-2D7B5B442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EB921-F9FB-4281-966C-AB79B2CAD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44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6E344C-6F9B-40F6-9600-C9E2885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62EF61-D781-420C-BA47-638445D8D5AD}"/>
              </a:ext>
            </a:extLst>
          </p:cNvPr>
          <p:cNvSpPr txBox="1"/>
          <p:nvPr/>
        </p:nvSpPr>
        <p:spPr>
          <a:xfrm>
            <a:off x="941033" y="731339"/>
            <a:ext cx="4206713" cy="1169551"/>
          </a:xfrm>
          <a:prstGeom prst="rect">
            <a:avLst/>
          </a:prstGeom>
          <a:solidFill>
            <a:srgbClr val="E60000"/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7000" dirty="0"/>
              <a:t>BEISBOL 5</a:t>
            </a:r>
          </a:p>
        </p:txBody>
      </p:sp>
    </p:spTree>
    <p:extLst>
      <p:ext uri="{BB962C8B-B14F-4D97-AF65-F5344CB8AC3E}">
        <p14:creationId xmlns:p14="http://schemas.microsoft.com/office/powerpoint/2010/main" val="4055204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630C8AF-3C13-4077-81E4-89877DBC2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630"/>
            <a:ext cx="121920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13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883A73-5F09-4268-A4E3-129749B38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630"/>
            <a:ext cx="121920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56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ED5DB6-B12E-4592-9E1F-EFF763150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6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9135A5-CA03-4342-A032-C211DA349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43" y="575864"/>
            <a:ext cx="5906324" cy="57062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62EF61-D781-420C-BA47-638445D8D5AD}"/>
              </a:ext>
            </a:extLst>
          </p:cNvPr>
          <p:cNvSpPr txBox="1"/>
          <p:nvPr/>
        </p:nvSpPr>
        <p:spPr>
          <a:xfrm>
            <a:off x="941033" y="731339"/>
            <a:ext cx="4206713" cy="1169551"/>
          </a:xfrm>
          <a:prstGeom prst="rect">
            <a:avLst/>
          </a:prstGeom>
          <a:solidFill>
            <a:srgbClr val="E60000"/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7000" dirty="0"/>
              <a:t>BEISBOL 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7A7E50-1814-4AD8-8ABA-FA78B1543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23" y="4137438"/>
            <a:ext cx="2144697" cy="21446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54FE4AC-47CB-402B-8ABC-D80FFEA1B9D1}"/>
              </a:ext>
            </a:extLst>
          </p:cNvPr>
          <p:cNvSpPr txBox="1"/>
          <p:nvPr/>
        </p:nvSpPr>
        <p:spPr>
          <a:xfrm rot="21062581">
            <a:off x="532659" y="4065972"/>
            <a:ext cx="2414727" cy="553998"/>
          </a:xfrm>
          <a:prstGeom prst="rect">
            <a:avLst/>
          </a:prstGeom>
          <a:ln>
            <a:prstDash val="dashDot"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000" dirty="0"/>
              <a:t>15-30 </a:t>
            </a:r>
            <a:r>
              <a:rPr lang="es-ES" sz="3000" dirty="0" err="1"/>
              <a:t>minuts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98895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F28454-2840-4A4B-B8FA-CB2833984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65" y="0"/>
            <a:ext cx="9165069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1F808C-2717-4C4B-A912-71B68F886E0F}"/>
              </a:ext>
            </a:extLst>
          </p:cNvPr>
          <p:cNvSpPr txBox="1"/>
          <p:nvPr/>
        </p:nvSpPr>
        <p:spPr>
          <a:xfrm>
            <a:off x="3138078" y="4557614"/>
            <a:ext cx="6059188" cy="1169551"/>
          </a:xfrm>
          <a:prstGeom prst="rect">
            <a:avLst/>
          </a:prstGeom>
          <a:solidFill>
            <a:srgbClr val="E60000"/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7000" dirty="0"/>
              <a:t>ZONA DE BATRE</a:t>
            </a:r>
          </a:p>
        </p:txBody>
      </p:sp>
    </p:spTree>
    <p:extLst>
      <p:ext uri="{BB962C8B-B14F-4D97-AF65-F5344CB8AC3E}">
        <p14:creationId xmlns:p14="http://schemas.microsoft.com/office/powerpoint/2010/main" val="4213712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9FF146-9792-4804-AF29-DC55A25E9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65" y="0"/>
            <a:ext cx="9165069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6F3B4A9-2BD8-4E90-BE01-A124DC1C937E}"/>
              </a:ext>
            </a:extLst>
          </p:cNvPr>
          <p:cNvSpPr txBox="1"/>
          <p:nvPr/>
        </p:nvSpPr>
        <p:spPr>
          <a:xfrm>
            <a:off x="6995604" y="2263969"/>
            <a:ext cx="2769833" cy="1169551"/>
          </a:xfrm>
          <a:prstGeom prst="rect">
            <a:avLst/>
          </a:prstGeom>
          <a:solidFill>
            <a:srgbClr val="E60000"/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7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979948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D7EAF12-0B31-4C99-BCD6-DB57C169F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010A7EA-4564-4FB1-B1C3-BB9D3F233931}"/>
              </a:ext>
            </a:extLst>
          </p:cNvPr>
          <p:cNvSpPr txBox="1"/>
          <p:nvPr/>
        </p:nvSpPr>
        <p:spPr>
          <a:xfrm>
            <a:off x="3187083" y="4300162"/>
            <a:ext cx="4206713" cy="1169551"/>
          </a:xfrm>
          <a:prstGeom prst="rect">
            <a:avLst/>
          </a:prstGeom>
          <a:solidFill>
            <a:srgbClr val="E60000"/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7000" dirty="0"/>
              <a:t>1ra BASE</a:t>
            </a:r>
          </a:p>
        </p:txBody>
      </p:sp>
    </p:spTree>
    <p:extLst>
      <p:ext uri="{BB962C8B-B14F-4D97-AF65-F5344CB8AC3E}">
        <p14:creationId xmlns:p14="http://schemas.microsoft.com/office/powerpoint/2010/main" val="86156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DFF120-3723-437E-A63F-31FA1A7F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44C56FD-F4DC-4680-8591-F6973CC4396B}"/>
              </a:ext>
            </a:extLst>
          </p:cNvPr>
          <p:cNvSpPr txBox="1"/>
          <p:nvPr/>
        </p:nvSpPr>
        <p:spPr>
          <a:xfrm>
            <a:off x="2848430" y="1601351"/>
            <a:ext cx="3570126" cy="1169551"/>
          </a:xfrm>
          <a:prstGeom prst="rect">
            <a:avLst/>
          </a:prstGeom>
          <a:solidFill>
            <a:srgbClr val="E60000"/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7000" dirty="0"/>
              <a:t>2na BASE</a:t>
            </a:r>
          </a:p>
        </p:txBody>
      </p:sp>
    </p:spTree>
    <p:extLst>
      <p:ext uri="{BB962C8B-B14F-4D97-AF65-F5344CB8AC3E}">
        <p14:creationId xmlns:p14="http://schemas.microsoft.com/office/powerpoint/2010/main" val="405738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0FFD60-4AF1-444D-87BC-AB537DA29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31D935-AF7E-481F-8F67-F051EF4458BA}"/>
              </a:ext>
            </a:extLst>
          </p:cNvPr>
          <p:cNvSpPr txBox="1"/>
          <p:nvPr/>
        </p:nvSpPr>
        <p:spPr>
          <a:xfrm>
            <a:off x="3559946" y="4158119"/>
            <a:ext cx="3577701" cy="1169551"/>
          </a:xfrm>
          <a:prstGeom prst="rect">
            <a:avLst/>
          </a:prstGeom>
          <a:solidFill>
            <a:srgbClr val="E60000"/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7000" dirty="0"/>
              <a:t>3ra BASE</a:t>
            </a:r>
          </a:p>
        </p:txBody>
      </p:sp>
    </p:spTree>
    <p:extLst>
      <p:ext uri="{BB962C8B-B14F-4D97-AF65-F5344CB8AC3E}">
        <p14:creationId xmlns:p14="http://schemas.microsoft.com/office/powerpoint/2010/main" val="1565630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24A403-21C6-499E-ACE4-E09ED7897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1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BC0541E-0C55-471C-886B-89FE9B78B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013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16</Words>
  <Application>Microsoft Office PowerPoint</Application>
  <PresentationFormat>Panorámica</PresentationFormat>
  <Paragraphs>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 Sangüesa Vidal</dc:creator>
  <cp:lastModifiedBy>Marc Sangüesa Vidal</cp:lastModifiedBy>
  <cp:revision>7</cp:revision>
  <dcterms:created xsi:type="dcterms:W3CDTF">2020-10-19T18:04:14Z</dcterms:created>
  <dcterms:modified xsi:type="dcterms:W3CDTF">2020-10-19T22:00:28Z</dcterms:modified>
</cp:coreProperties>
</file>