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4" r:id="rId11"/>
    <p:sldId id="33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68088-D733-4FC2-B1B5-52535DEADE22}" type="doc">
      <dgm:prSet loTypeId="urn:microsoft.com/office/officeart/2005/8/layout/cycle6" loCatId="cycle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15A3A4E1-8470-4DE4-9544-8EEE3EE8D3DF}">
      <dgm:prSet phldrT="[Texto]"/>
      <dgm:spPr/>
      <dgm:t>
        <a:bodyPr/>
        <a:lstStyle/>
        <a:p>
          <a:r>
            <a:rPr lang="es-ES" dirty="0"/>
            <a:t>Tarragona</a:t>
          </a:r>
        </a:p>
      </dgm:t>
    </dgm:pt>
    <dgm:pt modelId="{F0C3ADDA-BA4D-443D-8EBB-943D3A7286AE}" type="parTrans" cxnId="{29D09666-DEC6-4A12-A84A-7C78A54E90F5}">
      <dgm:prSet/>
      <dgm:spPr/>
      <dgm:t>
        <a:bodyPr/>
        <a:lstStyle/>
        <a:p>
          <a:endParaRPr lang="es-ES"/>
        </a:p>
      </dgm:t>
    </dgm:pt>
    <dgm:pt modelId="{15C677EA-B84A-4377-B540-755B125BFD26}" type="sibTrans" cxnId="{29D09666-DEC6-4A12-A84A-7C78A54E90F5}">
      <dgm:prSet/>
      <dgm:spPr/>
      <dgm:t>
        <a:bodyPr/>
        <a:lstStyle/>
        <a:p>
          <a:endParaRPr lang="es-ES"/>
        </a:p>
      </dgm:t>
    </dgm:pt>
    <dgm:pt modelId="{18507C9C-7C00-430A-B431-7AD046CA407C}">
      <dgm:prSet phldrT="[Texto]"/>
      <dgm:spPr/>
      <dgm:t>
        <a:bodyPr/>
        <a:lstStyle/>
        <a:p>
          <a:r>
            <a:rPr lang="es-ES" dirty="0"/>
            <a:t>Reus</a:t>
          </a:r>
        </a:p>
      </dgm:t>
    </dgm:pt>
    <dgm:pt modelId="{2977335B-2664-4751-BD10-4696B35A8E94}" type="parTrans" cxnId="{0BF01990-8386-498B-80BC-F63E025283FA}">
      <dgm:prSet/>
      <dgm:spPr/>
      <dgm:t>
        <a:bodyPr/>
        <a:lstStyle/>
        <a:p>
          <a:endParaRPr lang="es-ES"/>
        </a:p>
      </dgm:t>
    </dgm:pt>
    <dgm:pt modelId="{88B65A49-FCD9-47EF-A7AE-F3DBD160A416}" type="sibTrans" cxnId="{0BF01990-8386-498B-80BC-F63E025283FA}">
      <dgm:prSet/>
      <dgm:spPr/>
      <dgm:t>
        <a:bodyPr/>
        <a:lstStyle/>
        <a:p>
          <a:endParaRPr lang="es-ES"/>
        </a:p>
      </dgm:t>
    </dgm:pt>
    <dgm:pt modelId="{EF6D0910-1A1E-4F00-A584-1AD60433D036}">
      <dgm:prSet phldrT="[Texto]"/>
      <dgm:spPr/>
      <dgm:t>
        <a:bodyPr/>
        <a:lstStyle/>
        <a:p>
          <a:r>
            <a:rPr lang="es-ES" dirty="0"/>
            <a:t>Salou</a:t>
          </a:r>
        </a:p>
      </dgm:t>
    </dgm:pt>
    <dgm:pt modelId="{249073F5-C873-41B8-9BCD-9273450D1992}" type="parTrans" cxnId="{790A1B7E-0F27-429F-BC6D-2EA90A28600F}">
      <dgm:prSet/>
      <dgm:spPr/>
      <dgm:t>
        <a:bodyPr/>
        <a:lstStyle/>
        <a:p>
          <a:endParaRPr lang="es-ES"/>
        </a:p>
      </dgm:t>
    </dgm:pt>
    <dgm:pt modelId="{8C34A421-F3D0-4041-B98B-34839AA68764}" type="sibTrans" cxnId="{790A1B7E-0F27-429F-BC6D-2EA90A28600F}">
      <dgm:prSet/>
      <dgm:spPr/>
      <dgm:t>
        <a:bodyPr/>
        <a:lstStyle/>
        <a:p>
          <a:endParaRPr lang="es-ES"/>
        </a:p>
      </dgm:t>
    </dgm:pt>
    <dgm:pt modelId="{4DB365A7-910B-4C71-B3C2-D03FDEAC33A6}">
      <dgm:prSet phldrT="[Texto]"/>
      <dgm:spPr/>
      <dgm:t>
        <a:bodyPr/>
        <a:lstStyle/>
        <a:p>
          <a:r>
            <a:rPr lang="es-ES" dirty="0"/>
            <a:t>Cambrils</a:t>
          </a:r>
        </a:p>
      </dgm:t>
    </dgm:pt>
    <dgm:pt modelId="{9B2EE684-1B8A-42C1-875C-5F738DE04568}" type="parTrans" cxnId="{1ACE5628-DE53-4F9B-85A1-55BB17B74591}">
      <dgm:prSet/>
      <dgm:spPr/>
      <dgm:t>
        <a:bodyPr/>
        <a:lstStyle/>
        <a:p>
          <a:endParaRPr lang="es-ES"/>
        </a:p>
      </dgm:t>
    </dgm:pt>
    <dgm:pt modelId="{CCEEF0E5-13E8-4B7F-B413-8860CFC33251}" type="sibTrans" cxnId="{1ACE5628-DE53-4F9B-85A1-55BB17B74591}">
      <dgm:prSet/>
      <dgm:spPr/>
      <dgm:t>
        <a:bodyPr/>
        <a:lstStyle/>
        <a:p>
          <a:endParaRPr lang="es-ES"/>
        </a:p>
      </dgm:t>
    </dgm:pt>
    <dgm:pt modelId="{2FB09657-372A-404E-9B0B-2761A0941360}">
      <dgm:prSet phldrT="[Texto]"/>
      <dgm:spPr/>
      <dgm:t>
        <a:bodyPr/>
        <a:lstStyle/>
        <a:p>
          <a:r>
            <a:rPr lang="es-ES" dirty="0"/>
            <a:t>Vila-Seca</a:t>
          </a:r>
        </a:p>
      </dgm:t>
    </dgm:pt>
    <dgm:pt modelId="{7AF3932F-A54D-48E0-9D5B-6E754D3D0B03}" type="parTrans" cxnId="{BD4EF97A-C63B-4552-A9ED-FDC837131861}">
      <dgm:prSet/>
      <dgm:spPr/>
      <dgm:t>
        <a:bodyPr/>
        <a:lstStyle/>
        <a:p>
          <a:endParaRPr lang="es-ES"/>
        </a:p>
      </dgm:t>
    </dgm:pt>
    <dgm:pt modelId="{A83B0D6F-A371-482E-AF1D-DE3585AE32EF}" type="sibTrans" cxnId="{BD4EF97A-C63B-4552-A9ED-FDC837131861}">
      <dgm:prSet/>
      <dgm:spPr/>
      <dgm:t>
        <a:bodyPr/>
        <a:lstStyle/>
        <a:p>
          <a:endParaRPr lang="es-ES"/>
        </a:p>
      </dgm:t>
    </dgm:pt>
    <dgm:pt modelId="{1D778AAC-4E15-4807-A317-0F0411781EE1}" type="pres">
      <dgm:prSet presAssocID="{49468088-D733-4FC2-B1B5-52535DEADE22}" presName="cycle" presStyleCnt="0">
        <dgm:presLayoutVars>
          <dgm:dir/>
          <dgm:resizeHandles val="exact"/>
        </dgm:presLayoutVars>
      </dgm:prSet>
      <dgm:spPr/>
    </dgm:pt>
    <dgm:pt modelId="{2C66E2D0-8F29-4DAF-87B6-C3739E47D65F}" type="pres">
      <dgm:prSet presAssocID="{15A3A4E1-8470-4DE4-9544-8EEE3EE8D3DF}" presName="node" presStyleLbl="node1" presStyleIdx="0" presStyleCnt="5">
        <dgm:presLayoutVars>
          <dgm:bulletEnabled val="1"/>
        </dgm:presLayoutVars>
      </dgm:prSet>
      <dgm:spPr/>
    </dgm:pt>
    <dgm:pt modelId="{FE2F30DA-91F6-43BF-9A89-23638A1C7792}" type="pres">
      <dgm:prSet presAssocID="{15A3A4E1-8470-4DE4-9544-8EEE3EE8D3DF}" presName="spNode" presStyleCnt="0"/>
      <dgm:spPr/>
    </dgm:pt>
    <dgm:pt modelId="{B888EB55-8C38-409A-9AA9-A7D40998E1DA}" type="pres">
      <dgm:prSet presAssocID="{15C677EA-B84A-4377-B540-755B125BFD26}" presName="sibTrans" presStyleLbl="sibTrans1D1" presStyleIdx="0" presStyleCnt="5"/>
      <dgm:spPr/>
    </dgm:pt>
    <dgm:pt modelId="{C919F988-F988-4CE1-A088-A6C448C7616F}" type="pres">
      <dgm:prSet presAssocID="{18507C9C-7C00-430A-B431-7AD046CA407C}" presName="node" presStyleLbl="node1" presStyleIdx="1" presStyleCnt="5">
        <dgm:presLayoutVars>
          <dgm:bulletEnabled val="1"/>
        </dgm:presLayoutVars>
      </dgm:prSet>
      <dgm:spPr/>
    </dgm:pt>
    <dgm:pt modelId="{369A5079-5B82-4091-9740-B766A097CFFD}" type="pres">
      <dgm:prSet presAssocID="{18507C9C-7C00-430A-B431-7AD046CA407C}" presName="spNode" presStyleCnt="0"/>
      <dgm:spPr/>
    </dgm:pt>
    <dgm:pt modelId="{2C4FC194-FA0C-430F-832E-B874B81721C4}" type="pres">
      <dgm:prSet presAssocID="{88B65A49-FCD9-47EF-A7AE-F3DBD160A416}" presName="sibTrans" presStyleLbl="sibTrans1D1" presStyleIdx="1" presStyleCnt="5"/>
      <dgm:spPr/>
    </dgm:pt>
    <dgm:pt modelId="{7DF8DA02-72B1-4CEE-8BED-9E0F450139AA}" type="pres">
      <dgm:prSet presAssocID="{EF6D0910-1A1E-4F00-A584-1AD60433D036}" presName="node" presStyleLbl="node1" presStyleIdx="2" presStyleCnt="5">
        <dgm:presLayoutVars>
          <dgm:bulletEnabled val="1"/>
        </dgm:presLayoutVars>
      </dgm:prSet>
      <dgm:spPr/>
    </dgm:pt>
    <dgm:pt modelId="{9020786F-1F14-41E9-B026-3D4119F3222B}" type="pres">
      <dgm:prSet presAssocID="{EF6D0910-1A1E-4F00-A584-1AD60433D036}" presName="spNode" presStyleCnt="0"/>
      <dgm:spPr/>
    </dgm:pt>
    <dgm:pt modelId="{5B5FF5C9-97AE-4774-9ECC-FE9E8F7C6F82}" type="pres">
      <dgm:prSet presAssocID="{8C34A421-F3D0-4041-B98B-34839AA68764}" presName="sibTrans" presStyleLbl="sibTrans1D1" presStyleIdx="2" presStyleCnt="5"/>
      <dgm:spPr/>
    </dgm:pt>
    <dgm:pt modelId="{1B39C405-630E-4DC7-ABCD-7AE05B31EB90}" type="pres">
      <dgm:prSet presAssocID="{4DB365A7-910B-4C71-B3C2-D03FDEAC33A6}" presName="node" presStyleLbl="node1" presStyleIdx="3" presStyleCnt="5">
        <dgm:presLayoutVars>
          <dgm:bulletEnabled val="1"/>
        </dgm:presLayoutVars>
      </dgm:prSet>
      <dgm:spPr/>
    </dgm:pt>
    <dgm:pt modelId="{19E83AB5-D1C7-4E98-BF10-D1DBBD491EE1}" type="pres">
      <dgm:prSet presAssocID="{4DB365A7-910B-4C71-B3C2-D03FDEAC33A6}" presName="spNode" presStyleCnt="0"/>
      <dgm:spPr/>
    </dgm:pt>
    <dgm:pt modelId="{1E430E35-C5DD-48F6-A000-EF59176F2847}" type="pres">
      <dgm:prSet presAssocID="{CCEEF0E5-13E8-4B7F-B413-8860CFC33251}" presName="sibTrans" presStyleLbl="sibTrans1D1" presStyleIdx="3" presStyleCnt="5"/>
      <dgm:spPr/>
    </dgm:pt>
    <dgm:pt modelId="{CADC5D5E-4121-4F2E-AFA9-E6FE0DE53DD2}" type="pres">
      <dgm:prSet presAssocID="{2FB09657-372A-404E-9B0B-2761A0941360}" presName="node" presStyleLbl="node1" presStyleIdx="4" presStyleCnt="5">
        <dgm:presLayoutVars>
          <dgm:bulletEnabled val="1"/>
        </dgm:presLayoutVars>
      </dgm:prSet>
      <dgm:spPr/>
    </dgm:pt>
    <dgm:pt modelId="{8289292A-0807-46B3-9180-583F9A64CEFD}" type="pres">
      <dgm:prSet presAssocID="{2FB09657-372A-404E-9B0B-2761A0941360}" presName="spNode" presStyleCnt="0"/>
      <dgm:spPr/>
    </dgm:pt>
    <dgm:pt modelId="{F2782E0C-5AF2-4FA2-B11A-E23197197CD5}" type="pres">
      <dgm:prSet presAssocID="{A83B0D6F-A371-482E-AF1D-DE3585AE32EF}" presName="sibTrans" presStyleLbl="sibTrans1D1" presStyleIdx="4" presStyleCnt="5"/>
      <dgm:spPr/>
    </dgm:pt>
  </dgm:ptLst>
  <dgm:cxnLst>
    <dgm:cxn modelId="{784D7006-4D57-48A3-95F0-72760FB929F8}" type="presOf" srcId="{CCEEF0E5-13E8-4B7F-B413-8860CFC33251}" destId="{1E430E35-C5DD-48F6-A000-EF59176F2847}" srcOrd="0" destOrd="0" presId="urn:microsoft.com/office/officeart/2005/8/layout/cycle6"/>
    <dgm:cxn modelId="{8768D320-148A-4841-A7F5-90450D060E72}" type="presOf" srcId="{2FB09657-372A-404E-9B0B-2761A0941360}" destId="{CADC5D5E-4121-4F2E-AFA9-E6FE0DE53DD2}" srcOrd="0" destOrd="0" presId="urn:microsoft.com/office/officeart/2005/8/layout/cycle6"/>
    <dgm:cxn modelId="{1ACE5628-DE53-4F9B-85A1-55BB17B74591}" srcId="{49468088-D733-4FC2-B1B5-52535DEADE22}" destId="{4DB365A7-910B-4C71-B3C2-D03FDEAC33A6}" srcOrd="3" destOrd="0" parTransId="{9B2EE684-1B8A-42C1-875C-5F738DE04568}" sibTransId="{CCEEF0E5-13E8-4B7F-B413-8860CFC33251}"/>
    <dgm:cxn modelId="{CD78E728-7FD0-49CF-98B6-96D36469E179}" type="presOf" srcId="{88B65A49-FCD9-47EF-A7AE-F3DBD160A416}" destId="{2C4FC194-FA0C-430F-832E-B874B81721C4}" srcOrd="0" destOrd="0" presId="urn:microsoft.com/office/officeart/2005/8/layout/cycle6"/>
    <dgm:cxn modelId="{C8AB9745-8AC4-4368-9AA8-158D77B1FCCF}" type="presOf" srcId="{49468088-D733-4FC2-B1B5-52535DEADE22}" destId="{1D778AAC-4E15-4807-A317-0F0411781EE1}" srcOrd="0" destOrd="0" presId="urn:microsoft.com/office/officeart/2005/8/layout/cycle6"/>
    <dgm:cxn modelId="{29D09666-DEC6-4A12-A84A-7C78A54E90F5}" srcId="{49468088-D733-4FC2-B1B5-52535DEADE22}" destId="{15A3A4E1-8470-4DE4-9544-8EEE3EE8D3DF}" srcOrd="0" destOrd="0" parTransId="{F0C3ADDA-BA4D-443D-8EBB-943D3A7286AE}" sibTransId="{15C677EA-B84A-4377-B540-755B125BFD26}"/>
    <dgm:cxn modelId="{BD4EF97A-C63B-4552-A9ED-FDC837131861}" srcId="{49468088-D733-4FC2-B1B5-52535DEADE22}" destId="{2FB09657-372A-404E-9B0B-2761A0941360}" srcOrd="4" destOrd="0" parTransId="{7AF3932F-A54D-48E0-9D5B-6E754D3D0B03}" sibTransId="{A83B0D6F-A371-482E-AF1D-DE3585AE32EF}"/>
    <dgm:cxn modelId="{790A1B7E-0F27-429F-BC6D-2EA90A28600F}" srcId="{49468088-D733-4FC2-B1B5-52535DEADE22}" destId="{EF6D0910-1A1E-4F00-A584-1AD60433D036}" srcOrd="2" destOrd="0" parTransId="{249073F5-C873-41B8-9BCD-9273450D1992}" sibTransId="{8C34A421-F3D0-4041-B98B-34839AA68764}"/>
    <dgm:cxn modelId="{75712C89-DD02-43FC-A6BB-6A32692D4B19}" type="presOf" srcId="{15A3A4E1-8470-4DE4-9544-8EEE3EE8D3DF}" destId="{2C66E2D0-8F29-4DAF-87B6-C3739E47D65F}" srcOrd="0" destOrd="0" presId="urn:microsoft.com/office/officeart/2005/8/layout/cycle6"/>
    <dgm:cxn modelId="{0BF01990-8386-498B-80BC-F63E025283FA}" srcId="{49468088-D733-4FC2-B1B5-52535DEADE22}" destId="{18507C9C-7C00-430A-B431-7AD046CA407C}" srcOrd="1" destOrd="0" parTransId="{2977335B-2664-4751-BD10-4696B35A8E94}" sibTransId="{88B65A49-FCD9-47EF-A7AE-F3DBD160A416}"/>
    <dgm:cxn modelId="{4CE2F0A4-8647-4BBE-98B0-99C6C2AD0196}" type="presOf" srcId="{15C677EA-B84A-4377-B540-755B125BFD26}" destId="{B888EB55-8C38-409A-9AA9-A7D40998E1DA}" srcOrd="0" destOrd="0" presId="urn:microsoft.com/office/officeart/2005/8/layout/cycle6"/>
    <dgm:cxn modelId="{6ABA04B4-9991-4D16-89D2-14B259B17DB0}" type="presOf" srcId="{18507C9C-7C00-430A-B431-7AD046CA407C}" destId="{C919F988-F988-4CE1-A088-A6C448C7616F}" srcOrd="0" destOrd="0" presId="urn:microsoft.com/office/officeart/2005/8/layout/cycle6"/>
    <dgm:cxn modelId="{515A1DB8-F698-4866-8811-CCCD0B5E027E}" type="presOf" srcId="{8C34A421-F3D0-4041-B98B-34839AA68764}" destId="{5B5FF5C9-97AE-4774-9ECC-FE9E8F7C6F82}" srcOrd="0" destOrd="0" presId="urn:microsoft.com/office/officeart/2005/8/layout/cycle6"/>
    <dgm:cxn modelId="{D53C97BC-7E9C-4206-8F73-28C5E432C887}" type="presOf" srcId="{4DB365A7-910B-4C71-B3C2-D03FDEAC33A6}" destId="{1B39C405-630E-4DC7-ABCD-7AE05B31EB90}" srcOrd="0" destOrd="0" presId="urn:microsoft.com/office/officeart/2005/8/layout/cycle6"/>
    <dgm:cxn modelId="{4CEE45E1-EB22-43D2-B00A-1278D1DBF65D}" type="presOf" srcId="{EF6D0910-1A1E-4F00-A584-1AD60433D036}" destId="{7DF8DA02-72B1-4CEE-8BED-9E0F450139AA}" srcOrd="0" destOrd="0" presId="urn:microsoft.com/office/officeart/2005/8/layout/cycle6"/>
    <dgm:cxn modelId="{C90CEBF0-47E7-4962-94CF-529103FBA31D}" type="presOf" srcId="{A83B0D6F-A371-482E-AF1D-DE3585AE32EF}" destId="{F2782E0C-5AF2-4FA2-B11A-E23197197CD5}" srcOrd="0" destOrd="0" presId="urn:microsoft.com/office/officeart/2005/8/layout/cycle6"/>
    <dgm:cxn modelId="{3AE1430E-82D2-426E-A5E1-AE60D32D9E4A}" type="presParOf" srcId="{1D778AAC-4E15-4807-A317-0F0411781EE1}" destId="{2C66E2D0-8F29-4DAF-87B6-C3739E47D65F}" srcOrd="0" destOrd="0" presId="urn:microsoft.com/office/officeart/2005/8/layout/cycle6"/>
    <dgm:cxn modelId="{35A88B78-56C3-4433-823F-445CCFC48032}" type="presParOf" srcId="{1D778AAC-4E15-4807-A317-0F0411781EE1}" destId="{FE2F30DA-91F6-43BF-9A89-23638A1C7792}" srcOrd="1" destOrd="0" presId="urn:microsoft.com/office/officeart/2005/8/layout/cycle6"/>
    <dgm:cxn modelId="{19FA7642-A54C-44EE-AB01-D3F6A42E8F3B}" type="presParOf" srcId="{1D778AAC-4E15-4807-A317-0F0411781EE1}" destId="{B888EB55-8C38-409A-9AA9-A7D40998E1DA}" srcOrd="2" destOrd="0" presId="urn:microsoft.com/office/officeart/2005/8/layout/cycle6"/>
    <dgm:cxn modelId="{20464692-F48C-4E49-BDC7-D98655B4F980}" type="presParOf" srcId="{1D778AAC-4E15-4807-A317-0F0411781EE1}" destId="{C919F988-F988-4CE1-A088-A6C448C7616F}" srcOrd="3" destOrd="0" presId="urn:microsoft.com/office/officeart/2005/8/layout/cycle6"/>
    <dgm:cxn modelId="{29F5A616-26E4-4B47-9D9E-1D68CD5E33A3}" type="presParOf" srcId="{1D778AAC-4E15-4807-A317-0F0411781EE1}" destId="{369A5079-5B82-4091-9740-B766A097CFFD}" srcOrd="4" destOrd="0" presId="urn:microsoft.com/office/officeart/2005/8/layout/cycle6"/>
    <dgm:cxn modelId="{B0E5A897-5C03-4D88-88B8-4B64D9017ECE}" type="presParOf" srcId="{1D778AAC-4E15-4807-A317-0F0411781EE1}" destId="{2C4FC194-FA0C-430F-832E-B874B81721C4}" srcOrd="5" destOrd="0" presId="urn:microsoft.com/office/officeart/2005/8/layout/cycle6"/>
    <dgm:cxn modelId="{ECF23DF7-7D00-4E33-8A71-CA4B11918F0B}" type="presParOf" srcId="{1D778AAC-4E15-4807-A317-0F0411781EE1}" destId="{7DF8DA02-72B1-4CEE-8BED-9E0F450139AA}" srcOrd="6" destOrd="0" presId="urn:microsoft.com/office/officeart/2005/8/layout/cycle6"/>
    <dgm:cxn modelId="{789571E5-5511-4386-A837-9B457BCD00D6}" type="presParOf" srcId="{1D778AAC-4E15-4807-A317-0F0411781EE1}" destId="{9020786F-1F14-41E9-B026-3D4119F3222B}" srcOrd="7" destOrd="0" presId="urn:microsoft.com/office/officeart/2005/8/layout/cycle6"/>
    <dgm:cxn modelId="{6BEBCB63-9D81-494E-9B2A-459FA0DCEFD4}" type="presParOf" srcId="{1D778AAC-4E15-4807-A317-0F0411781EE1}" destId="{5B5FF5C9-97AE-4774-9ECC-FE9E8F7C6F82}" srcOrd="8" destOrd="0" presId="urn:microsoft.com/office/officeart/2005/8/layout/cycle6"/>
    <dgm:cxn modelId="{44A63402-A4D0-4F0B-B27D-F650F7C57878}" type="presParOf" srcId="{1D778AAC-4E15-4807-A317-0F0411781EE1}" destId="{1B39C405-630E-4DC7-ABCD-7AE05B31EB90}" srcOrd="9" destOrd="0" presId="urn:microsoft.com/office/officeart/2005/8/layout/cycle6"/>
    <dgm:cxn modelId="{1C33E57D-4BE9-4B91-84F4-9569C9DBC754}" type="presParOf" srcId="{1D778AAC-4E15-4807-A317-0F0411781EE1}" destId="{19E83AB5-D1C7-4E98-BF10-D1DBBD491EE1}" srcOrd="10" destOrd="0" presId="urn:microsoft.com/office/officeart/2005/8/layout/cycle6"/>
    <dgm:cxn modelId="{B45F262D-8392-43BB-8A32-69DE0DF091FE}" type="presParOf" srcId="{1D778AAC-4E15-4807-A317-0F0411781EE1}" destId="{1E430E35-C5DD-48F6-A000-EF59176F2847}" srcOrd="11" destOrd="0" presId="urn:microsoft.com/office/officeart/2005/8/layout/cycle6"/>
    <dgm:cxn modelId="{9B4F1083-C0BE-4FB1-B982-6ECDB3565650}" type="presParOf" srcId="{1D778AAC-4E15-4807-A317-0F0411781EE1}" destId="{CADC5D5E-4121-4F2E-AFA9-E6FE0DE53DD2}" srcOrd="12" destOrd="0" presId="urn:microsoft.com/office/officeart/2005/8/layout/cycle6"/>
    <dgm:cxn modelId="{D51F1DE1-94D2-478E-A271-DC9D8844F607}" type="presParOf" srcId="{1D778AAC-4E15-4807-A317-0F0411781EE1}" destId="{8289292A-0807-46B3-9180-583F9A64CEFD}" srcOrd="13" destOrd="0" presId="urn:microsoft.com/office/officeart/2005/8/layout/cycle6"/>
    <dgm:cxn modelId="{5F08BD47-A10A-4099-8992-3716CAC82317}" type="presParOf" srcId="{1D778AAC-4E15-4807-A317-0F0411781EE1}" destId="{F2782E0C-5AF2-4FA2-B11A-E23197197CD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6E2D0-8F29-4DAF-87B6-C3739E47D65F}">
      <dsp:nvSpPr>
        <dsp:cNvPr id="0" name=""/>
        <dsp:cNvSpPr/>
      </dsp:nvSpPr>
      <dsp:spPr>
        <a:xfrm>
          <a:off x="3805996" y="4377"/>
          <a:ext cx="2052831" cy="1334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Tarragona</a:t>
          </a:r>
        </a:p>
      </dsp:txBody>
      <dsp:txXfrm>
        <a:off x="3871133" y="69514"/>
        <a:ext cx="1922557" cy="1204066"/>
      </dsp:txXfrm>
    </dsp:sp>
    <dsp:sp modelId="{B888EB55-8C38-409A-9AA9-A7D40998E1DA}">
      <dsp:nvSpPr>
        <dsp:cNvPr id="0" name=""/>
        <dsp:cNvSpPr/>
      </dsp:nvSpPr>
      <dsp:spPr>
        <a:xfrm>
          <a:off x="2166386" y="671548"/>
          <a:ext cx="5332050" cy="5332050"/>
        </a:xfrm>
        <a:custGeom>
          <a:avLst/>
          <a:gdLst/>
          <a:ahLst/>
          <a:cxnLst/>
          <a:rect l="0" t="0" r="0" b="0"/>
          <a:pathLst>
            <a:path>
              <a:moveTo>
                <a:pt x="3706544" y="211435"/>
              </a:moveTo>
              <a:arcTo wR="2666025" hR="2666025" stAng="17578348" swAng="1961619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F988-F988-4CE1-A088-A6C448C7616F}">
      <dsp:nvSpPr>
        <dsp:cNvPr id="0" name=""/>
        <dsp:cNvSpPr/>
      </dsp:nvSpPr>
      <dsp:spPr>
        <a:xfrm>
          <a:off x="6341536" y="1846555"/>
          <a:ext cx="2052831" cy="1334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Reus</a:t>
          </a:r>
        </a:p>
      </dsp:txBody>
      <dsp:txXfrm>
        <a:off x="6406673" y="1911692"/>
        <a:ext cx="1922557" cy="1204066"/>
      </dsp:txXfrm>
    </dsp:sp>
    <dsp:sp modelId="{2C4FC194-FA0C-430F-832E-B874B81721C4}">
      <dsp:nvSpPr>
        <dsp:cNvPr id="0" name=""/>
        <dsp:cNvSpPr/>
      </dsp:nvSpPr>
      <dsp:spPr>
        <a:xfrm>
          <a:off x="2166386" y="671548"/>
          <a:ext cx="5332050" cy="5332050"/>
        </a:xfrm>
        <a:custGeom>
          <a:avLst/>
          <a:gdLst/>
          <a:ahLst/>
          <a:cxnLst/>
          <a:rect l="0" t="0" r="0" b="0"/>
          <a:pathLst>
            <a:path>
              <a:moveTo>
                <a:pt x="5328391" y="2526390"/>
              </a:moveTo>
              <a:arcTo wR="2666025" hR="2666025" stAng="21419864" swAng="2196365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8DA02-72B1-4CEE-8BED-9E0F450139AA}">
      <dsp:nvSpPr>
        <dsp:cNvPr id="0" name=""/>
        <dsp:cNvSpPr/>
      </dsp:nvSpPr>
      <dsp:spPr>
        <a:xfrm>
          <a:off x="5373046" y="4827262"/>
          <a:ext cx="2052831" cy="1334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Salou</a:t>
          </a:r>
        </a:p>
      </dsp:txBody>
      <dsp:txXfrm>
        <a:off x="5438183" y="4892399"/>
        <a:ext cx="1922557" cy="1204066"/>
      </dsp:txXfrm>
    </dsp:sp>
    <dsp:sp modelId="{5B5FF5C9-97AE-4774-9ECC-FE9E8F7C6F82}">
      <dsp:nvSpPr>
        <dsp:cNvPr id="0" name=""/>
        <dsp:cNvSpPr/>
      </dsp:nvSpPr>
      <dsp:spPr>
        <a:xfrm>
          <a:off x="2166386" y="671548"/>
          <a:ext cx="5332050" cy="5332050"/>
        </a:xfrm>
        <a:custGeom>
          <a:avLst/>
          <a:gdLst/>
          <a:ahLst/>
          <a:cxnLst/>
          <a:rect l="0" t="0" r="0" b="0"/>
          <a:pathLst>
            <a:path>
              <a:moveTo>
                <a:pt x="3196067" y="5278829"/>
              </a:moveTo>
              <a:arcTo wR="2666025" hR="2666025" stAng="4711944" swAng="1376111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9C405-630E-4DC7-ABCD-7AE05B31EB90}">
      <dsp:nvSpPr>
        <dsp:cNvPr id="0" name=""/>
        <dsp:cNvSpPr/>
      </dsp:nvSpPr>
      <dsp:spPr>
        <a:xfrm>
          <a:off x="2238946" y="4827262"/>
          <a:ext cx="2052831" cy="1334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Cambrils</a:t>
          </a:r>
        </a:p>
      </dsp:txBody>
      <dsp:txXfrm>
        <a:off x="2304083" y="4892399"/>
        <a:ext cx="1922557" cy="1204066"/>
      </dsp:txXfrm>
    </dsp:sp>
    <dsp:sp modelId="{1E430E35-C5DD-48F6-A000-EF59176F2847}">
      <dsp:nvSpPr>
        <dsp:cNvPr id="0" name=""/>
        <dsp:cNvSpPr/>
      </dsp:nvSpPr>
      <dsp:spPr>
        <a:xfrm>
          <a:off x="2166386" y="671548"/>
          <a:ext cx="5332050" cy="5332050"/>
        </a:xfrm>
        <a:custGeom>
          <a:avLst/>
          <a:gdLst/>
          <a:ahLst/>
          <a:cxnLst/>
          <a:rect l="0" t="0" r="0" b="0"/>
          <a:pathLst>
            <a:path>
              <a:moveTo>
                <a:pt x="445534" y="4141528"/>
              </a:moveTo>
              <a:arcTo wR="2666025" hR="2666025" stAng="8783771" swAng="2196365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C5D5E-4121-4F2E-AFA9-E6FE0DE53DD2}">
      <dsp:nvSpPr>
        <dsp:cNvPr id="0" name=""/>
        <dsp:cNvSpPr/>
      </dsp:nvSpPr>
      <dsp:spPr>
        <a:xfrm>
          <a:off x="1270455" y="1846555"/>
          <a:ext cx="2052831" cy="13343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Vila-Seca</a:t>
          </a:r>
        </a:p>
      </dsp:txBody>
      <dsp:txXfrm>
        <a:off x="1335592" y="1911692"/>
        <a:ext cx="1922557" cy="1204066"/>
      </dsp:txXfrm>
    </dsp:sp>
    <dsp:sp modelId="{F2782E0C-5AF2-4FA2-B11A-E23197197CD5}">
      <dsp:nvSpPr>
        <dsp:cNvPr id="0" name=""/>
        <dsp:cNvSpPr/>
      </dsp:nvSpPr>
      <dsp:spPr>
        <a:xfrm>
          <a:off x="2166386" y="671548"/>
          <a:ext cx="5332050" cy="5332050"/>
        </a:xfrm>
        <a:custGeom>
          <a:avLst/>
          <a:gdLst/>
          <a:ahLst/>
          <a:cxnLst/>
          <a:rect l="0" t="0" r="0" b="0"/>
          <a:pathLst>
            <a:path>
              <a:moveTo>
                <a:pt x="464515" y="1162348"/>
              </a:moveTo>
              <a:arcTo wR="2666025" hR="2666025" stAng="12860033" swAng="1961619"/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090CC-E6A7-4217-A78A-F9985D715458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888D8-DF96-400C-B9A2-656F54F9D6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1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11090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81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761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67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9150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21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970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05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68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782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174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9AEFA1-EC5B-4F33-BB5F-5681CE08D6B7}" type="datetimeFigureOut">
              <a:rPr lang="es-ES" smtClean="0"/>
              <a:t>25/11/2020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67EB921-F9FB-4281-966C-AB79B2CAD01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881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7D9E84-6B3B-47B7-867C-F19688BF1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66" y="4671067"/>
            <a:ext cx="1756091" cy="6916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A28519-AD62-4C79-A306-1AAFE004E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80" y="4671067"/>
            <a:ext cx="3291943" cy="6916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35710DA-7A1F-46FE-B3D1-701E6DD15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6" b="12532"/>
          <a:stretch/>
        </p:blipFill>
        <p:spPr>
          <a:xfrm>
            <a:off x="9412029" y="4520800"/>
            <a:ext cx="1498625" cy="84191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7281A4-46D7-4F57-AC92-9BDFB6F216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r="-769"/>
          <a:stretch/>
        </p:blipFill>
        <p:spPr>
          <a:xfrm>
            <a:off x="7173157" y="4671068"/>
            <a:ext cx="2104007" cy="69164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FEE666D-1C6B-41BE-98D6-2D9FF9CAEB29}"/>
              </a:ext>
            </a:extLst>
          </p:cNvPr>
          <p:cNvSpPr txBox="1"/>
          <p:nvPr/>
        </p:nvSpPr>
        <p:spPr>
          <a:xfrm>
            <a:off x="1807229" y="1495288"/>
            <a:ext cx="857754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0" dirty="0">
                <a:solidFill>
                  <a:srgbClr val="C00000"/>
                </a:solidFill>
              </a:rPr>
              <a:t>LA LLIGA ESCOLAR DE</a:t>
            </a:r>
          </a:p>
          <a:p>
            <a:pPr algn="ctr"/>
            <a:r>
              <a:rPr lang="es-ES" sz="7000" dirty="0">
                <a:solidFill>
                  <a:srgbClr val="C00000"/>
                </a:solidFill>
              </a:rPr>
              <a:t>BEISBOL 5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A8DD5DA-F23A-481D-B66A-6C5EB06FA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29" y="3688438"/>
            <a:ext cx="1486711" cy="6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8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136" y="437223"/>
            <a:ext cx="6369728" cy="743507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VOLEM AJUDAR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71E6D8-E3C7-4997-BD32-1873DF863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45"/>
          <a:stretch/>
        </p:blipFill>
        <p:spPr>
          <a:xfrm>
            <a:off x="994299" y="437223"/>
            <a:ext cx="11052699" cy="638048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2D3AC4F-F644-43F0-A22F-9CF6F5A2F7FD}"/>
              </a:ext>
            </a:extLst>
          </p:cNvPr>
          <p:cNvSpPr txBox="1"/>
          <p:nvPr/>
        </p:nvSpPr>
        <p:spPr>
          <a:xfrm>
            <a:off x="1083076" y="1580226"/>
            <a:ext cx="106887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/>
              <a:t>El Consell Esportiu del </a:t>
            </a:r>
            <a:r>
              <a:rPr lang="es-ES" sz="3000" dirty="0" err="1"/>
              <a:t>Tarragonès</a:t>
            </a:r>
            <a:r>
              <a:rPr lang="es-ES" sz="3000" dirty="0"/>
              <a:t>, la Unió de Clubs </a:t>
            </a:r>
            <a:r>
              <a:rPr lang="es-ES" sz="3000" dirty="0" err="1"/>
              <a:t>pel</a:t>
            </a:r>
            <a:r>
              <a:rPr lang="es-ES" sz="3000" dirty="0"/>
              <a:t> Beisbol de Tarragona i la </a:t>
            </a:r>
            <a:r>
              <a:rPr lang="es-ES" sz="3000" dirty="0" err="1"/>
              <a:t>Federació</a:t>
            </a:r>
            <a:r>
              <a:rPr lang="es-ES" sz="3000" dirty="0"/>
              <a:t> Catalana </a:t>
            </a:r>
            <a:r>
              <a:rPr lang="es-ES" sz="3000" dirty="0" err="1"/>
              <a:t>ens</a:t>
            </a:r>
            <a:r>
              <a:rPr lang="es-ES" sz="3000" dirty="0"/>
              <a:t> </a:t>
            </a:r>
            <a:r>
              <a:rPr lang="es-ES" sz="3000" dirty="0" err="1"/>
              <a:t>oferim</a:t>
            </a:r>
            <a:r>
              <a:rPr lang="es-ES" sz="3000" dirty="0"/>
              <a:t> </a:t>
            </a:r>
            <a:r>
              <a:rPr lang="es-ES" sz="3000" dirty="0" err="1"/>
              <a:t>obertament</a:t>
            </a:r>
            <a:r>
              <a:rPr lang="es-ES" sz="3000" dirty="0"/>
              <a:t> a </a:t>
            </a:r>
            <a:r>
              <a:rPr lang="es-ES" sz="3000" dirty="0" err="1"/>
              <a:t>ajudar</a:t>
            </a:r>
            <a:r>
              <a:rPr lang="es-ES" sz="3000" dirty="0"/>
              <a:t>, </a:t>
            </a:r>
            <a:r>
              <a:rPr lang="es-ES" sz="3000" dirty="0" err="1"/>
              <a:t>col·laborar</a:t>
            </a:r>
            <a:r>
              <a:rPr lang="es-ES" sz="3000" dirty="0"/>
              <a:t> i guiar en totes les </a:t>
            </a:r>
            <a:r>
              <a:rPr lang="es-ES" sz="3000" dirty="0" err="1"/>
              <a:t>iniciatives</a:t>
            </a:r>
            <a:r>
              <a:rPr lang="es-ES" sz="3000" dirty="0"/>
              <a:t> que </a:t>
            </a:r>
            <a:r>
              <a:rPr lang="es-ES" sz="3000" dirty="0" err="1"/>
              <a:t>volgueu</a:t>
            </a:r>
            <a:r>
              <a:rPr lang="es-ES" sz="3000" dirty="0"/>
              <a:t> </a:t>
            </a:r>
            <a:r>
              <a:rPr lang="es-ES" sz="3000" dirty="0" err="1"/>
              <a:t>emprendre</a:t>
            </a:r>
            <a:r>
              <a:rPr lang="es-ES" sz="3000" dirty="0"/>
              <a:t>.</a:t>
            </a:r>
          </a:p>
          <a:p>
            <a:endParaRPr lang="es-ES" sz="3000" dirty="0"/>
          </a:p>
          <a:p>
            <a:r>
              <a:rPr lang="es-ES" sz="3000" dirty="0" err="1"/>
              <a:t>Us</a:t>
            </a:r>
            <a:r>
              <a:rPr lang="es-ES" sz="3000" dirty="0"/>
              <a:t> </a:t>
            </a:r>
            <a:r>
              <a:rPr lang="es-ES" sz="3000" dirty="0" err="1"/>
              <a:t>animem</a:t>
            </a:r>
            <a:r>
              <a:rPr lang="es-ES" sz="3000" dirty="0"/>
              <a:t> a que </a:t>
            </a:r>
            <a:r>
              <a:rPr lang="es-ES" sz="3000" dirty="0" err="1"/>
              <a:t>practiqueu</a:t>
            </a:r>
            <a:r>
              <a:rPr lang="es-ES" sz="3000" dirty="0"/>
              <a:t> el Beisbol i el Beisbol 5 </a:t>
            </a:r>
            <a:r>
              <a:rPr lang="es-ES" sz="3000" dirty="0" err="1"/>
              <a:t>als</a:t>
            </a:r>
            <a:r>
              <a:rPr lang="es-ES" sz="3000" dirty="0"/>
              <a:t> </a:t>
            </a:r>
            <a:r>
              <a:rPr lang="es-ES" sz="3000" dirty="0" err="1"/>
              <a:t>vostres</a:t>
            </a:r>
            <a:r>
              <a:rPr lang="es-ES" sz="3000" dirty="0"/>
              <a:t> centres i que </a:t>
            </a:r>
            <a:r>
              <a:rPr lang="es-ES" sz="3000" dirty="0" err="1"/>
              <a:t>ens</a:t>
            </a:r>
            <a:r>
              <a:rPr lang="es-ES" sz="3000" dirty="0"/>
              <a:t> </a:t>
            </a:r>
            <a:r>
              <a:rPr lang="es-ES" sz="3000" dirty="0" err="1"/>
              <a:t>convideu</a:t>
            </a:r>
            <a:r>
              <a:rPr lang="es-ES" sz="3000" dirty="0"/>
              <a:t> per formar </a:t>
            </a:r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vostres</a:t>
            </a:r>
            <a:r>
              <a:rPr lang="es-ES" sz="3000" dirty="0"/>
              <a:t> </a:t>
            </a:r>
            <a:r>
              <a:rPr lang="es-ES" sz="3000" dirty="0" err="1"/>
              <a:t>equips.Creem</a:t>
            </a:r>
            <a:r>
              <a:rPr lang="es-ES" sz="3000" dirty="0"/>
              <a:t> </a:t>
            </a:r>
            <a:r>
              <a:rPr lang="es-ES" sz="3000" dirty="0" err="1"/>
              <a:t>tots</a:t>
            </a:r>
            <a:r>
              <a:rPr lang="es-ES" sz="3000" dirty="0"/>
              <a:t> </a:t>
            </a:r>
            <a:r>
              <a:rPr lang="es-ES" sz="3000" dirty="0" err="1"/>
              <a:t>plegats</a:t>
            </a:r>
            <a:r>
              <a:rPr lang="es-ES" sz="3000" dirty="0"/>
              <a:t> la LLIGA DE BEISBOL 5 i </a:t>
            </a:r>
            <a:r>
              <a:rPr lang="es-ES" sz="3000" dirty="0" err="1"/>
              <a:t>quan</a:t>
            </a:r>
            <a:r>
              <a:rPr lang="es-ES" sz="3000" dirty="0"/>
              <a:t> </a:t>
            </a:r>
            <a:r>
              <a:rPr lang="es-ES" sz="3000" dirty="0" err="1"/>
              <a:t>arribi</a:t>
            </a:r>
            <a:r>
              <a:rPr lang="es-ES" sz="3000" dirty="0"/>
              <a:t> el </a:t>
            </a:r>
            <a:r>
              <a:rPr lang="es-ES" sz="3000" dirty="0" err="1"/>
              <a:t>moment</a:t>
            </a:r>
            <a:r>
              <a:rPr lang="es-ES" sz="3000" dirty="0"/>
              <a:t> </a:t>
            </a:r>
            <a:r>
              <a:rPr lang="es-ES" sz="3000" dirty="0" err="1"/>
              <a:t>cridarem</a:t>
            </a:r>
            <a:r>
              <a:rPr lang="es-ES" sz="3000" dirty="0"/>
              <a:t>… </a:t>
            </a:r>
            <a:r>
              <a:rPr lang="es-ES" sz="4000" dirty="0" err="1"/>
              <a:t>Playball</a:t>
            </a:r>
            <a:r>
              <a:rPr lang="es-ES" sz="4000" dirty="0"/>
              <a:t>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3B1ACD-6082-48C3-9A94-0BC0FF6C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82" y="6133723"/>
            <a:ext cx="1349960" cy="5316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98776B1-76B7-475B-818E-D46F1146FC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225" y="6133724"/>
            <a:ext cx="2530618" cy="53168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73E946-4AD0-4F7B-8281-CE6D8E035F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r="-769"/>
          <a:stretch/>
        </p:blipFill>
        <p:spPr>
          <a:xfrm>
            <a:off x="5443326" y="6053745"/>
            <a:ext cx="2104007" cy="6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56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234E4-8960-4518-B27D-467835D82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583" y="2653361"/>
            <a:ext cx="5260691" cy="2135981"/>
          </a:xfrm>
        </p:spPr>
        <p:txBody>
          <a:bodyPr/>
          <a:lstStyle/>
          <a:p>
            <a:pPr algn="l"/>
            <a:r>
              <a:rPr lang="es-ES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Torn</a:t>
            </a:r>
            <a:r>
              <a:rPr lang="es-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preguntes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54CE2A5-3E64-439C-A81E-A5516AD49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2068655"/>
            <a:ext cx="2720687" cy="27206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582" y="685799"/>
            <a:ext cx="3050044" cy="78789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CONTACTE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1A1C38-FAEF-4454-8FC3-8C1E2DFB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020" y="1473693"/>
            <a:ext cx="5212080" cy="1369991"/>
          </a:xfrm>
          <a:prstGeom prst="wedgeRectCallou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Email: del.tarragona@fcbs.com</a:t>
            </a:r>
          </a:p>
          <a:p>
            <a:r>
              <a:rPr lang="es-ES" dirty="0"/>
              <a:t>IG, Facebook, Twitter: </a:t>
            </a:r>
            <a:r>
              <a:rPr lang="es-ES" dirty="0" err="1"/>
              <a:t>fcbeisbolsoftbol</a:t>
            </a:r>
            <a:endParaRPr lang="es-ES" dirty="0"/>
          </a:p>
          <a:p>
            <a:r>
              <a:rPr lang="es-ES" dirty="0" err="1"/>
              <a:t>Whatsapp</a:t>
            </a:r>
            <a:r>
              <a:rPr lang="es-ES" dirty="0"/>
              <a:t>: 644 02 19 03 (Marc Sangüesa)</a:t>
            </a:r>
          </a:p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38A34B6-C640-40B7-B845-827B75136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65" y="2212025"/>
            <a:ext cx="1619679" cy="6379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394E95-B0DD-45F8-9053-FCBEA07E8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89" y="3429000"/>
            <a:ext cx="3036229" cy="6379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BD7EB8-9275-45E7-9632-8A061393E7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r="-769"/>
          <a:stretch/>
        </p:blipFill>
        <p:spPr>
          <a:xfrm>
            <a:off x="1586599" y="4645975"/>
            <a:ext cx="2104007" cy="6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3E79F18-15E3-44D4-A550-4BF5DE35F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3886813"/>
              </p:ext>
            </p:extLst>
          </p:nvPr>
        </p:nvGraphicFramePr>
        <p:xfrm>
          <a:off x="2959223" y="301842"/>
          <a:ext cx="9664824" cy="625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185941B-936A-4CC3-8997-31B8F4F8F4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00" y="2455518"/>
            <a:ext cx="2331870" cy="1946964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F243F27-A25C-4DDC-9BFE-816CA7ADB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6" y="470517"/>
            <a:ext cx="2697266" cy="4296792"/>
          </a:xfrm>
        </p:spPr>
        <p:txBody>
          <a:bodyPr>
            <a:normAutofit fontScale="90000"/>
          </a:bodyPr>
          <a:lstStyle/>
          <a:p>
            <a:r>
              <a:rPr lang="es-ES" dirty="0"/>
              <a:t>Camp de tarragona</a:t>
            </a:r>
            <a:br>
              <a:rPr lang="es-ES" dirty="0"/>
            </a:br>
            <a:r>
              <a:rPr lang="es-ES" sz="3300" dirty="0"/>
              <a:t>(</a:t>
            </a:r>
            <a:r>
              <a:rPr lang="es-ES" sz="3300" dirty="0" err="1"/>
              <a:t>tarragonès</a:t>
            </a:r>
            <a:r>
              <a:rPr lang="es-ES" sz="3300" dirty="0"/>
              <a:t> i Baix Camp)</a:t>
            </a:r>
          </a:p>
        </p:txBody>
      </p:sp>
    </p:spTree>
    <p:extLst>
      <p:ext uri="{BB962C8B-B14F-4D97-AF65-F5344CB8AC3E}">
        <p14:creationId xmlns:p14="http://schemas.microsoft.com/office/powerpoint/2010/main" val="334930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/>
          <a:lstStyle/>
          <a:p>
            <a:r>
              <a:rPr lang="es-ES" dirty="0"/>
              <a:t>3 Lligues </a:t>
            </a:r>
            <a:r>
              <a:rPr lang="es-ES" dirty="0" err="1"/>
              <a:t>escolars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/>
              <a:t>3r i 4t de </a:t>
            </a:r>
            <a:r>
              <a:rPr lang="es-ES" sz="3000" dirty="0" err="1"/>
              <a:t>Primària</a:t>
            </a:r>
            <a:endParaRPr lang="es-ES" sz="3000" dirty="0"/>
          </a:p>
          <a:p>
            <a:r>
              <a:rPr lang="es-ES" sz="3000" dirty="0"/>
              <a:t>5è i 6è de </a:t>
            </a:r>
            <a:r>
              <a:rPr lang="es-ES" sz="3000" dirty="0" err="1"/>
              <a:t>Primària</a:t>
            </a:r>
            <a:endParaRPr lang="es-ES" sz="3000" dirty="0"/>
          </a:p>
          <a:p>
            <a:r>
              <a:rPr lang="es-ES" sz="3000" dirty="0"/>
              <a:t>1r i 2n </a:t>
            </a:r>
            <a:r>
              <a:rPr lang="es-ES" sz="3000" dirty="0" err="1"/>
              <a:t>d’ESO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389734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/>
          <a:lstStyle/>
          <a:p>
            <a:r>
              <a:rPr lang="es-ES" dirty="0"/>
              <a:t>2 Camps de beisbol 5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/>
              <a:t>Camp a </a:t>
            </a:r>
            <a:r>
              <a:rPr lang="es-ES" sz="3000" dirty="0" err="1"/>
              <a:t>l’escola</a:t>
            </a:r>
            <a:r>
              <a:rPr lang="es-ES" sz="3000" dirty="0"/>
              <a:t> Mestral (Vila-Seca)</a:t>
            </a:r>
          </a:p>
          <a:p>
            <a:r>
              <a:rPr lang="es-ES" sz="3000" dirty="0"/>
              <a:t>Camp a </a:t>
            </a:r>
            <a:r>
              <a:rPr lang="es-ES" sz="3000" dirty="0" err="1"/>
              <a:t>l’escola</a:t>
            </a:r>
            <a:r>
              <a:rPr lang="es-ES" sz="3000" dirty="0"/>
              <a:t> Antoni Torroja i Miret (Vila-Seca) </a:t>
            </a:r>
          </a:p>
        </p:txBody>
      </p:sp>
    </p:spTree>
    <p:extLst>
      <p:ext uri="{BB962C8B-B14F-4D97-AF65-F5344CB8AC3E}">
        <p14:creationId xmlns:p14="http://schemas.microsoft.com/office/powerpoint/2010/main" val="16649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75" y="2218099"/>
            <a:ext cx="9789521" cy="1563136"/>
          </a:xfrm>
        </p:spPr>
        <p:txBody>
          <a:bodyPr>
            <a:normAutofit/>
          </a:bodyPr>
          <a:lstStyle/>
          <a:p>
            <a:r>
              <a:rPr lang="es-ES" dirty="0"/>
              <a:t>2 </a:t>
            </a:r>
            <a:r>
              <a:rPr lang="es-ES" dirty="0" err="1"/>
              <a:t>Consells</a:t>
            </a:r>
            <a:r>
              <a:rPr lang="es-ES" dirty="0"/>
              <a:t> </a:t>
            </a:r>
            <a:r>
              <a:rPr lang="es-ES" dirty="0" err="1"/>
              <a:t>esportius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/>
              <a:t>Consell Esportiu Baix Camp</a:t>
            </a:r>
          </a:p>
          <a:p>
            <a:r>
              <a:rPr lang="es-ES" sz="3000" dirty="0"/>
              <a:t>Consell Esportiu </a:t>
            </a:r>
            <a:r>
              <a:rPr lang="es-ES" sz="3000" dirty="0" err="1"/>
              <a:t>Tarragonès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244375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>
            <a:normAutofit fontScale="90000"/>
          </a:bodyPr>
          <a:lstStyle/>
          <a:p>
            <a:r>
              <a:rPr lang="es-ES" dirty="0" err="1"/>
              <a:t>Professorat</a:t>
            </a:r>
            <a:r>
              <a:rPr lang="es-ES" dirty="0"/>
              <a:t> a </a:t>
            </a:r>
            <a:r>
              <a:rPr lang="es-ES" dirty="0" err="1"/>
              <a:t>l’arbitratje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professors</a:t>
            </a:r>
            <a:r>
              <a:rPr lang="es-ES" sz="3000" dirty="0"/>
              <a:t> actuaran </a:t>
            </a:r>
            <a:r>
              <a:rPr lang="es-ES" sz="3000" dirty="0" err="1"/>
              <a:t>com</a:t>
            </a:r>
            <a:r>
              <a:rPr lang="es-ES" sz="3000" dirty="0"/>
              <a:t> a </a:t>
            </a:r>
            <a:r>
              <a:rPr lang="es-ES" sz="3000" dirty="0" err="1"/>
              <a:t>entrenadors</a:t>
            </a:r>
            <a:r>
              <a:rPr lang="es-ES" sz="3000" dirty="0"/>
              <a:t> i </a:t>
            </a:r>
            <a:r>
              <a:rPr lang="es-ES" sz="3000" dirty="0" err="1"/>
              <a:t>líders</a:t>
            </a:r>
            <a:r>
              <a:rPr lang="es-ES" sz="3000" dirty="0"/>
              <a:t> </a:t>
            </a:r>
            <a:r>
              <a:rPr lang="es-ES" sz="3000" dirty="0" err="1"/>
              <a:t>dels</a:t>
            </a:r>
            <a:r>
              <a:rPr lang="es-ES" sz="3000" dirty="0"/>
              <a:t> </a:t>
            </a:r>
            <a:r>
              <a:rPr lang="es-ES" sz="3000" dirty="0" err="1"/>
              <a:t>seus</a:t>
            </a:r>
            <a:r>
              <a:rPr lang="es-ES" sz="3000" dirty="0"/>
              <a:t> </a:t>
            </a:r>
            <a:r>
              <a:rPr lang="es-ES" sz="3000" dirty="0" err="1"/>
              <a:t>equips</a:t>
            </a:r>
            <a:r>
              <a:rPr lang="es-ES" sz="3000" dirty="0"/>
              <a:t> </a:t>
            </a:r>
            <a:r>
              <a:rPr lang="es-ES" sz="3000" dirty="0" err="1"/>
              <a:t>escolars</a:t>
            </a:r>
            <a:r>
              <a:rPr lang="es-ES" sz="3000" dirty="0"/>
              <a:t>. </a:t>
            </a:r>
            <a:r>
              <a:rPr lang="es-ES" sz="3000" dirty="0" err="1"/>
              <a:t>Alhora</a:t>
            </a:r>
            <a:r>
              <a:rPr lang="es-ES" sz="3000" dirty="0"/>
              <a:t>, arbitraran </a:t>
            </a:r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partits</a:t>
            </a:r>
            <a:r>
              <a:rPr lang="es-ES" sz="3000" dirty="0"/>
              <a:t> </a:t>
            </a:r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quals</a:t>
            </a:r>
            <a:r>
              <a:rPr lang="es-ES" sz="3000" dirty="0"/>
              <a:t> no </a:t>
            </a:r>
            <a:r>
              <a:rPr lang="es-ES" sz="3000" dirty="0" err="1"/>
              <a:t>jugui</a:t>
            </a:r>
            <a:r>
              <a:rPr lang="es-ES" sz="3000" dirty="0"/>
              <a:t> el </a:t>
            </a:r>
            <a:r>
              <a:rPr lang="es-ES" sz="3000" dirty="0" err="1"/>
              <a:t>seu</a:t>
            </a:r>
            <a:r>
              <a:rPr lang="es-ES" sz="3000" dirty="0"/>
              <a:t> </a:t>
            </a:r>
            <a:r>
              <a:rPr lang="es-ES" sz="3000" dirty="0" err="1"/>
              <a:t>equip</a:t>
            </a:r>
            <a:r>
              <a:rPr lang="es-E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62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>
            <a:normAutofit/>
          </a:bodyPr>
          <a:lstStyle/>
          <a:p>
            <a:r>
              <a:rPr lang="es-ES" dirty="0" err="1"/>
              <a:t>calendari</a:t>
            </a:r>
            <a:r>
              <a:rPr lang="es-ES" dirty="0"/>
              <a:t> de la </a:t>
            </a:r>
            <a:r>
              <a:rPr lang="es-ES" dirty="0" err="1"/>
              <a:t>lliga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/>
              <a:t>La FCBS </a:t>
            </a:r>
            <a:r>
              <a:rPr lang="es-ES" sz="3000" dirty="0" err="1"/>
              <a:t>publicarà</a:t>
            </a:r>
            <a:r>
              <a:rPr lang="es-ES" sz="3000" dirty="0"/>
              <a:t> i </a:t>
            </a:r>
            <a:r>
              <a:rPr lang="es-ES" sz="3000" dirty="0" err="1"/>
              <a:t>actualitzarà</a:t>
            </a:r>
            <a:r>
              <a:rPr lang="es-ES" sz="3000" dirty="0"/>
              <a:t> </a:t>
            </a:r>
            <a:r>
              <a:rPr lang="es-ES" sz="3000" dirty="0" err="1"/>
              <a:t>setmanalment</a:t>
            </a:r>
            <a:r>
              <a:rPr lang="es-ES" sz="3000" dirty="0"/>
              <a:t> </a:t>
            </a:r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resultats</a:t>
            </a:r>
            <a:r>
              <a:rPr lang="es-ES" sz="3000" dirty="0"/>
              <a:t> de </a:t>
            </a:r>
            <a:r>
              <a:rPr lang="es-ES" sz="3000" dirty="0" err="1"/>
              <a:t>tots</a:t>
            </a:r>
            <a:r>
              <a:rPr lang="es-ES" sz="3000" dirty="0"/>
              <a:t> </a:t>
            </a:r>
            <a:r>
              <a:rPr lang="es-ES" sz="3000" dirty="0" err="1"/>
              <a:t>els</a:t>
            </a:r>
            <a:r>
              <a:rPr lang="es-ES" sz="3000" dirty="0"/>
              <a:t> </a:t>
            </a:r>
            <a:r>
              <a:rPr lang="es-ES" sz="3000" dirty="0" err="1"/>
              <a:t>partits</a:t>
            </a:r>
            <a:r>
              <a:rPr lang="es-ES" sz="3000" dirty="0"/>
              <a:t> a la página web oficial.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19696B-B22B-4E6B-9BA6-7144F56FB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16" y="154624"/>
            <a:ext cx="5413973" cy="252945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973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>
            <a:normAutofit/>
          </a:bodyPr>
          <a:lstStyle/>
          <a:p>
            <a:r>
              <a:rPr lang="es-ES" dirty="0" err="1"/>
              <a:t>patrocinis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25" y="3843466"/>
            <a:ext cx="9612971" cy="1687322"/>
          </a:xfrm>
        </p:spPr>
        <p:txBody>
          <a:bodyPr>
            <a:noAutofit/>
          </a:bodyPr>
          <a:lstStyle/>
          <a:p>
            <a:r>
              <a:rPr lang="es-ES" sz="3000" dirty="0"/>
              <a:t>La Unió de Clubs </a:t>
            </a:r>
            <a:r>
              <a:rPr lang="es-ES" sz="3000" dirty="0" err="1"/>
              <a:t>pel</a:t>
            </a:r>
            <a:r>
              <a:rPr lang="es-ES" sz="3000" dirty="0"/>
              <a:t> Beisbol de Tarragona está ja ha </a:t>
            </a:r>
            <a:r>
              <a:rPr lang="es-ES" sz="3000" dirty="0" err="1"/>
              <a:t>començat</a:t>
            </a:r>
            <a:r>
              <a:rPr lang="es-ES" sz="3000" dirty="0"/>
              <a:t> la cerca de </a:t>
            </a:r>
            <a:r>
              <a:rPr lang="es-ES" sz="3000" dirty="0" err="1"/>
              <a:t>patrocinadors</a:t>
            </a:r>
            <a:r>
              <a:rPr lang="es-ES" sz="3000" dirty="0"/>
              <a:t> per les </a:t>
            </a:r>
            <a:r>
              <a:rPr lang="es-ES" sz="3000" dirty="0" err="1"/>
              <a:t>despeses</a:t>
            </a:r>
            <a:r>
              <a:rPr lang="es-ES" sz="3000" dirty="0"/>
              <a:t> </a:t>
            </a:r>
            <a:r>
              <a:rPr lang="es-ES" sz="3000" dirty="0" err="1"/>
              <a:t>d’assegurança</a:t>
            </a:r>
            <a:r>
              <a:rPr lang="es-ES" sz="3000" dirty="0"/>
              <a:t>, </a:t>
            </a:r>
            <a:r>
              <a:rPr lang="es-ES" sz="3000" dirty="0" err="1"/>
              <a:t>materials</a:t>
            </a:r>
            <a:r>
              <a:rPr lang="es-ES" sz="3000" dirty="0"/>
              <a:t>, </a:t>
            </a:r>
            <a:r>
              <a:rPr lang="es-ES" sz="3000" dirty="0" err="1"/>
              <a:t>samarretes</a:t>
            </a:r>
            <a:r>
              <a:rPr lang="es-ES" sz="3000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54976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8428071E-F2B0-404E-968E-C5A4B036D93D}"/>
              </a:ext>
            </a:extLst>
          </p:cNvPr>
          <p:cNvSpPr/>
          <p:nvPr/>
        </p:nvSpPr>
        <p:spPr>
          <a:xfrm>
            <a:off x="-3594840" y="-5489037"/>
            <a:ext cx="10377996" cy="10377996"/>
          </a:xfrm>
          <a:prstGeom prst="ellipse">
            <a:avLst/>
          </a:prstGeom>
          <a:noFill/>
          <a:ln w="1905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73DFF1-7397-403B-891A-4EDB73BE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2565647"/>
            <a:ext cx="9612971" cy="1215588"/>
          </a:xfrm>
        </p:spPr>
        <p:txBody>
          <a:bodyPr>
            <a:normAutofit fontScale="90000"/>
          </a:bodyPr>
          <a:lstStyle/>
          <a:p>
            <a:r>
              <a:rPr lang="es-ES" dirty="0"/>
              <a:t>En </a:t>
            </a:r>
            <a:r>
              <a:rPr lang="es-ES" dirty="0" err="1"/>
              <a:t>temps</a:t>
            </a:r>
            <a:r>
              <a:rPr lang="es-ES" dirty="0"/>
              <a:t> de covid19…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A1B8F-29C8-4567-8842-9D5A8FA6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033" y="3843466"/>
            <a:ext cx="10033964" cy="1687322"/>
          </a:xfrm>
        </p:spPr>
        <p:txBody>
          <a:bodyPr>
            <a:noAutofit/>
          </a:bodyPr>
          <a:lstStyle/>
          <a:p>
            <a:r>
              <a:rPr lang="es-ES" sz="3000" dirty="0"/>
              <a:t>El Beisbol </a:t>
            </a:r>
            <a:r>
              <a:rPr lang="es-ES" sz="3000" dirty="0" err="1"/>
              <a:t>és</a:t>
            </a:r>
            <a:r>
              <a:rPr lang="es-ES" sz="3000" dirty="0"/>
              <a:t> un </a:t>
            </a:r>
            <a:r>
              <a:rPr lang="es-ES" sz="3000" dirty="0" err="1"/>
              <a:t>esport</a:t>
            </a:r>
            <a:r>
              <a:rPr lang="es-ES" sz="3000" dirty="0"/>
              <a:t> </a:t>
            </a:r>
            <a:r>
              <a:rPr lang="es-ES" sz="3000" dirty="0" err="1"/>
              <a:t>d’equip</a:t>
            </a:r>
            <a:r>
              <a:rPr lang="es-ES" sz="3000" dirty="0"/>
              <a:t> </a:t>
            </a:r>
            <a:r>
              <a:rPr lang="es-ES" sz="3000" dirty="0" err="1"/>
              <a:t>sense</a:t>
            </a:r>
            <a:r>
              <a:rPr lang="es-ES" sz="3000" dirty="0"/>
              <a:t> contacte, ideal per a la </a:t>
            </a:r>
            <a:r>
              <a:rPr lang="es-ES" sz="3000" dirty="0" err="1"/>
              <a:t>pràctica</a:t>
            </a:r>
            <a:r>
              <a:rPr lang="es-ES" sz="3000" dirty="0"/>
              <a:t> a les </a:t>
            </a:r>
            <a:r>
              <a:rPr lang="es-ES" sz="3000" dirty="0" err="1"/>
              <a:t>escoles</a:t>
            </a:r>
            <a:r>
              <a:rPr lang="es-ES" sz="3000" dirty="0"/>
              <a:t> i per podar garantir el </a:t>
            </a:r>
            <a:r>
              <a:rPr lang="es-ES" sz="3000" dirty="0" err="1"/>
              <a:t>distanciament</a:t>
            </a:r>
            <a:r>
              <a:rPr lang="es-ES" sz="3000" dirty="0"/>
              <a:t> social, </a:t>
            </a:r>
            <a:r>
              <a:rPr lang="es-ES" sz="3000" dirty="0" err="1"/>
              <a:t>l’ús</a:t>
            </a:r>
            <a:r>
              <a:rPr lang="es-ES" sz="3000" dirty="0"/>
              <a:t> de mascareta i la </a:t>
            </a:r>
            <a:r>
              <a:rPr lang="es-ES" sz="3000" dirty="0" err="1"/>
              <a:t>desinfecció</a:t>
            </a:r>
            <a:r>
              <a:rPr lang="es-ES" sz="3000" dirty="0"/>
              <a:t> del material.</a:t>
            </a:r>
          </a:p>
        </p:txBody>
      </p:sp>
    </p:spTree>
    <p:extLst>
      <p:ext uri="{BB962C8B-B14F-4D97-AF65-F5344CB8AC3E}">
        <p14:creationId xmlns:p14="http://schemas.microsoft.com/office/powerpoint/2010/main" val="2161129111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253</TotalTime>
  <Words>298</Words>
  <Application>Microsoft Office PowerPoint</Application>
  <PresentationFormat>Panorámica</PresentationFormat>
  <Paragraphs>35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Recorte</vt:lpstr>
      <vt:lpstr>Presentación de PowerPoint</vt:lpstr>
      <vt:lpstr>Camp de tarragona (tarragonès i Baix Camp)</vt:lpstr>
      <vt:lpstr>3 Lligues escolars</vt:lpstr>
      <vt:lpstr>2 Camps de beisbol 5</vt:lpstr>
      <vt:lpstr>2 Consells esportius</vt:lpstr>
      <vt:lpstr>Professorat a l’arbitratje</vt:lpstr>
      <vt:lpstr>calendari de la lliga</vt:lpstr>
      <vt:lpstr>patrocinis</vt:lpstr>
      <vt:lpstr>En temps de covid19…</vt:lpstr>
      <vt:lpstr>VOLEM AJUDAR</vt:lpstr>
      <vt:lpstr>Torn de preguntes</vt:lpstr>
      <vt:lpstr>CONTACTE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 Sangüesa Vidal</dc:creator>
  <cp:lastModifiedBy>Marc Sangüesa Vidal</cp:lastModifiedBy>
  <cp:revision>37</cp:revision>
  <dcterms:created xsi:type="dcterms:W3CDTF">2020-10-19T18:04:14Z</dcterms:created>
  <dcterms:modified xsi:type="dcterms:W3CDTF">2020-11-25T19:26:12Z</dcterms:modified>
</cp:coreProperties>
</file>