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5" r:id="rId2"/>
    <p:sldId id="323" r:id="rId3"/>
    <p:sldId id="257" r:id="rId4"/>
    <p:sldId id="258" r:id="rId5"/>
    <p:sldId id="259" r:id="rId6"/>
    <p:sldId id="324" r:id="rId7"/>
    <p:sldId id="260" r:id="rId8"/>
    <p:sldId id="261" r:id="rId9"/>
    <p:sldId id="262" r:id="rId10"/>
    <p:sldId id="326" r:id="rId11"/>
    <p:sldId id="331" r:id="rId12"/>
    <p:sldId id="263" r:id="rId13"/>
    <p:sldId id="334" r:id="rId14"/>
    <p:sldId id="264" r:id="rId15"/>
    <p:sldId id="335" r:id="rId16"/>
    <p:sldId id="350" r:id="rId17"/>
    <p:sldId id="348" r:id="rId18"/>
    <p:sldId id="353" r:id="rId19"/>
    <p:sldId id="349" r:id="rId20"/>
    <p:sldId id="354" r:id="rId21"/>
    <p:sldId id="266" r:id="rId22"/>
    <p:sldId id="355" r:id="rId23"/>
    <p:sldId id="327" r:id="rId24"/>
    <p:sldId id="267" r:id="rId25"/>
    <p:sldId id="341" r:id="rId26"/>
    <p:sldId id="268" r:id="rId27"/>
    <p:sldId id="342" r:id="rId28"/>
    <p:sldId id="269" r:id="rId29"/>
    <p:sldId id="270" r:id="rId30"/>
    <p:sldId id="277" r:id="rId31"/>
    <p:sldId id="359" r:id="rId32"/>
    <p:sldId id="290" r:id="rId33"/>
    <p:sldId id="292" r:id="rId34"/>
    <p:sldId id="346" r:id="rId35"/>
    <p:sldId id="360" r:id="rId36"/>
    <p:sldId id="337" r:id="rId37"/>
    <p:sldId id="299" r:id="rId38"/>
    <p:sldId id="371" r:id="rId39"/>
    <p:sldId id="372" r:id="rId40"/>
    <p:sldId id="373" r:id="rId41"/>
    <p:sldId id="374" r:id="rId42"/>
    <p:sldId id="329" r:id="rId43"/>
    <p:sldId id="367" r:id="rId44"/>
    <p:sldId id="368" r:id="rId45"/>
    <p:sldId id="369" r:id="rId46"/>
    <p:sldId id="370" r:id="rId47"/>
    <p:sldId id="375" r:id="rId48"/>
    <p:sldId id="330" r:id="rId4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C9BF6C-194A-4E80-9557-BC5C9B4D9A4D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DEE69B9-358B-45E1-9B2D-83AB58D250EC}">
      <dgm:prSet custT="1"/>
      <dgm:spPr/>
      <dgm:t>
        <a:bodyPr/>
        <a:lstStyle/>
        <a:p>
          <a:r>
            <a:rPr lang="ca-ES" sz="1600" b="1" noProof="0" dirty="0"/>
            <a:t>BASE PER BOLES:</a:t>
          </a:r>
          <a:r>
            <a:rPr lang="ca-ES" sz="1600" noProof="0" dirty="0"/>
            <a:t> És quant el </a:t>
          </a:r>
          <a:r>
            <a:rPr lang="ca-ES" sz="1600" noProof="0" dirty="0" err="1"/>
            <a:t>batador</a:t>
          </a:r>
          <a:r>
            <a:rPr lang="ca-ES" sz="1600" noProof="0" dirty="0"/>
            <a:t> va a primera base després de rebre 4 llançaments fora de la zona de strike. (modalitat sense suport de batre)</a:t>
          </a:r>
        </a:p>
      </dgm:t>
    </dgm:pt>
    <dgm:pt modelId="{DD4A8BD7-E2F7-4BBC-B41B-56B44D4F9A76}" type="parTrans" cxnId="{BAFEAFCA-CB7C-431F-B471-B01916DCCC28}">
      <dgm:prSet/>
      <dgm:spPr/>
      <dgm:t>
        <a:bodyPr/>
        <a:lstStyle/>
        <a:p>
          <a:endParaRPr lang="ca-ES" sz="1600" noProof="0" dirty="0"/>
        </a:p>
      </dgm:t>
    </dgm:pt>
    <dgm:pt modelId="{0CCE849E-CDEE-4E0D-8690-B62E49F8763F}" type="sibTrans" cxnId="{BAFEAFCA-CB7C-431F-B471-B01916DCCC28}">
      <dgm:prSet/>
      <dgm:spPr/>
      <dgm:t>
        <a:bodyPr/>
        <a:lstStyle/>
        <a:p>
          <a:endParaRPr lang="ca-ES" sz="1600" noProof="0" dirty="0"/>
        </a:p>
      </dgm:t>
    </dgm:pt>
    <dgm:pt modelId="{8F4431A9-DADF-48BB-8EFA-58C0FED5B5A7}">
      <dgm:prSet custT="1"/>
      <dgm:spPr/>
      <dgm:t>
        <a:bodyPr/>
        <a:lstStyle/>
        <a:p>
          <a:r>
            <a:rPr lang="ca-ES" sz="1600" b="1" noProof="0" dirty="0"/>
            <a:t>BOLA:</a:t>
          </a:r>
          <a:r>
            <a:rPr lang="ca-ES" sz="1600" noProof="0" dirty="0"/>
            <a:t> Llançament amb què el llançador o </a:t>
          </a:r>
          <a:r>
            <a:rPr lang="ca-ES" sz="1600" noProof="0" dirty="0" err="1"/>
            <a:t>pitcher</a:t>
          </a:r>
          <a:r>
            <a:rPr lang="ca-ES" sz="1600" noProof="0" dirty="0"/>
            <a:t> no aconsegueix de fer passar la pilota per la zona de strike .</a:t>
          </a:r>
        </a:p>
      </dgm:t>
    </dgm:pt>
    <dgm:pt modelId="{951F8252-A0BF-4340-85BC-7A5B0091C505}" type="parTrans" cxnId="{C724FDF7-F253-4D86-BC2C-ED43C77BB102}">
      <dgm:prSet/>
      <dgm:spPr/>
      <dgm:t>
        <a:bodyPr/>
        <a:lstStyle/>
        <a:p>
          <a:endParaRPr lang="ca-ES" sz="1600" noProof="0" dirty="0"/>
        </a:p>
      </dgm:t>
    </dgm:pt>
    <dgm:pt modelId="{604C47A0-FFBA-4515-AF79-1AAA954D42B8}" type="sibTrans" cxnId="{C724FDF7-F253-4D86-BC2C-ED43C77BB102}">
      <dgm:prSet/>
      <dgm:spPr/>
      <dgm:t>
        <a:bodyPr/>
        <a:lstStyle/>
        <a:p>
          <a:endParaRPr lang="ca-ES" sz="1600" noProof="0" dirty="0"/>
        </a:p>
      </dgm:t>
    </dgm:pt>
    <dgm:pt modelId="{3CEA9B57-72FA-4211-84FA-36D777D5ED99}">
      <dgm:prSet custT="1"/>
      <dgm:spPr/>
      <dgm:t>
        <a:bodyPr/>
        <a:lstStyle/>
        <a:p>
          <a:r>
            <a:rPr lang="ca-ES" sz="1600" b="1" noProof="0" dirty="0"/>
            <a:t>STRIKE :</a:t>
          </a:r>
          <a:r>
            <a:rPr lang="ca-ES" sz="1600" noProof="0" dirty="0"/>
            <a:t> Llançament dins la zona de batre o batada no vàlida..</a:t>
          </a:r>
        </a:p>
      </dgm:t>
    </dgm:pt>
    <dgm:pt modelId="{18D7E5AF-388E-4EB2-A3C8-6D28C8A50AA8}" type="parTrans" cxnId="{399F6AA0-90C3-49FB-9901-BC68B0DCFF0E}">
      <dgm:prSet/>
      <dgm:spPr/>
      <dgm:t>
        <a:bodyPr/>
        <a:lstStyle/>
        <a:p>
          <a:endParaRPr lang="ca-ES" sz="1600" noProof="0" dirty="0"/>
        </a:p>
      </dgm:t>
    </dgm:pt>
    <dgm:pt modelId="{F3DD677E-0EF9-4856-9597-B85D456ED87F}" type="sibTrans" cxnId="{399F6AA0-90C3-49FB-9901-BC68B0DCFF0E}">
      <dgm:prSet/>
      <dgm:spPr/>
      <dgm:t>
        <a:bodyPr/>
        <a:lstStyle/>
        <a:p>
          <a:endParaRPr lang="ca-ES" sz="1600" noProof="0" dirty="0"/>
        </a:p>
      </dgm:t>
    </dgm:pt>
    <dgm:pt modelId="{3D95FFEC-824E-4794-8072-3C5EC884442F}">
      <dgm:prSet custT="1"/>
      <dgm:spPr/>
      <dgm:t>
        <a:bodyPr/>
        <a:lstStyle/>
        <a:p>
          <a:r>
            <a:rPr lang="ca-ES" sz="1600" b="1" i="1" noProof="0" dirty="0"/>
            <a:t>FOUL BALL/ PILOTA NO VÀLIDA</a:t>
          </a:r>
          <a:r>
            <a:rPr lang="ca-ES" sz="1600" b="1" noProof="0" dirty="0"/>
            <a:t>:</a:t>
          </a:r>
          <a:r>
            <a:rPr lang="ca-ES" sz="1600" noProof="0" dirty="0"/>
            <a:t> Pilota batuda que bota al terreny no vàlid o que salta més enllà de les línies de fora abans de sobrepassar la 1ª. o 3ª base.</a:t>
          </a:r>
        </a:p>
      </dgm:t>
    </dgm:pt>
    <dgm:pt modelId="{29D0E9E0-5D5E-47E2-B5C1-BBEE57398964}" type="parTrans" cxnId="{10438882-632A-4E38-9948-D14D134D7F0B}">
      <dgm:prSet/>
      <dgm:spPr/>
      <dgm:t>
        <a:bodyPr/>
        <a:lstStyle/>
        <a:p>
          <a:endParaRPr lang="ca-ES" sz="1600" noProof="0" dirty="0"/>
        </a:p>
      </dgm:t>
    </dgm:pt>
    <dgm:pt modelId="{64FCCA84-4298-4316-B63D-B3013CCAA9EB}" type="sibTrans" cxnId="{10438882-632A-4E38-9948-D14D134D7F0B}">
      <dgm:prSet/>
      <dgm:spPr/>
      <dgm:t>
        <a:bodyPr/>
        <a:lstStyle/>
        <a:p>
          <a:endParaRPr lang="ca-ES" sz="1600" noProof="0" dirty="0"/>
        </a:p>
      </dgm:t>
    </dgm:pt>
    <dgm:pt modelId="{55342F69-CF53-4CD4-8063-C9329C773ED5}">
      <dgm:prSet custT="1"/>
      <dgm:spPr/>
      <dgm:t>
        <a:bodyPr/>
        <a:lstStyle/>
        <a:p>
          <a:r>
            <a:rPr lang="ca-ES" sz="1600" b="1" i="1" noProof="0" dirty="0"/>
            <a:t>HOME – </a:t>
          </a:r>
          <a:r>
            <a:rPr lang="ca-ES" sz="1600" b="1" noProof="0" dirty="0"/>
            <a:t>BASE META:</a:t>
          </a:r>
          <a:r>
            <a:rPr lang="ca-ES" sz="1600" noProof="0" dirty="0"/>
            <a:t> Base en forma de pentàgon irregular i que constitueix la última base que el corredor a de tocar per aconseguir una carrera.</a:t>
          </a:r>
        </a:p>
      </dgm:t>
    </dgm:pt>
    <dgm:pt modelId="{1ACFB1E8-1979-48D7-B017-5BC6E0279DFE}" type="parTrans" cxnId="{D70AD0C8-E71E-492C-8155-FF73037A0A2C}">
      <dgm:prSet/>
      <dgm:spPr/>
      <dgm:t>
        <a:bodyPr/>
        <a:lstStyle/>
        <a:p>
          <a:endParaRPr lang="ca-ES" sz="1600" noProof="0" dirty="0"/>
        </a:p>
      </dgm:t>
    </dgm:pt>
    <dgm:pt modelId="{C1FB6CF4-B470-4AC7-9D04-1856E54F36CF}" type="sibTrans" cxnId="{D70AD0C8-E71E-492C-8155-FF73037A0A2C}">
      <dgm:prSet/>
      <dgm:spPr/>
      <dgm:t>
        <a:bodyPr/>
        <a:lstStyle/>
        <a:p>
          <a:endParaRPr lang="ca-ES" sz="1600" noProof="0" dirty="0"/>
        </a:p>
      </dgm:t>
    </dgm:pt>
    <dgm:pt modelId="{4092D082-CB93-468C-AD9B-B1FEB5C88F6F}">
      <dgm:prSet custT="1"/>
      <dgm:spPr/>
      <dgm:t>
        <a:bodyPr/>
        <a:lstStyle/>
        <a:p>
          <a:r>
            <a:rPr lang="ca-ES" sz="1600" b="1" noProof="0" dirty="0"/>
            <a:t>ZONA DE STRIKE :</a:t>
          </a:r>
          <a:r>
            <a:rPr lang="ca-ES" sz="1600" noProof="0" dirty="0"/>
            <a:t> Espai imaginari rectangular comprès entre l’aixella i la part superior del genoll del </a:t>
          </a:r>
          <a:r>
            <a:rPr lang="ca-ES" sz="1600" noProof="0" dirty="0" err="1"/>
            <a:t>batador</a:t>
          </a:r>
          <a:r>
            <a:rPr lang="ca-ES" sz="1600" noProof="0" dirty="0"/>
            <a:t>, per damunt de la base Home , per on ha de passar la pilota procedent del llançador</a:t>
          </a:r>
        </a:p>
      </dgm:t>
    </dgm:pt>
    <dgm:pt modelId="{A36E58EE-7824-45BA-9E44-E30CF93382CE}" type="parTrans" cxnId="{7D9808FB-5110-4856-AF53-38719D743DA8}">
      <dgm:prSet/>
      <dgm:spPr/>
      <dgm:t>
        <a:bodyPr/>
        <a:lstStyle/>
        <a:p>
          <a:endParaRPr lang="ca-ES" sz="1600" noProof="0" dirty="0"/>
        </a:p>
      </dgm:t>
    </dgm:pt>
    <dgm:pt modelId="{08888D3D-93E4-4A90-8D9A-990B5853695A}" type="sibTrans" cxnId="{7D9808FB-5110-4856-AF53-38719D743DA8}">
      <dgm:prSet/>
      <dgm:spPr/>
      <dgm:t>
        <a:bodyPr/>
        <a:lstStyle/>
        <a:p>
          <a:endParaRPr lang="ca-ES" sz="1600" noProof="0" dirty="0"/>
        </a:p>
      </dgm:t>
    </dgm:pt>
    <dgm:pt modelId="{6186A736-7F52-4B2E-96AE-3B8B5EE69E22}">
      <dgm:prSet custT="1"/>
      <dgm:spPr/>
      <dgm:t>
        <a:bodyPr/>
        <a:lstStyle/>
        <a:p>
          <a:r>
            <a:rPr lang="ca-ES" sz="1600" b="1" i="1" noProof="0" dirty="0"/>
            <a:t>PLAY - JOC</a:t>
          </a:r>
          <a:r>
            <a:rPr lang="ca-ES" sz="1600" b="1" noProof="0" dirty="0"/>
            <a:t>:</a:t>
          </a:r>
          <a:r>
            <a:rPr lang="ca-ES" sz="1600" noProof="0" dirty="0"/>
            <a:t> Indicació de l’àrbitre per l’inici o represa del joc.</a:t>
          </a:r>
        </a:p>
      </dgm:t>
    </dgm:pt>
    <dgm:pt modelId="{89BF0848-692A-4BC0-B527-894B59BA4C84}" type="parTrans" cxnId="{A6BAEE64-5FFB-4251-9D93-A0C1EB7CD80D}">
      <dgm:prSet/>
      <dgm:spPr/>
      <dgm:t>
        <a:bodyPr/>
        <a:lstStyle/>
        <a:p>
          <a:endParaRPr lang="ca-ES" sz="1600" noProof="0" dirty="0"/>
        </a:p>
      </dgm:t>
    </dgm:pt>
    <dgm:pt modelId="{F06B00E3-ABA1-4DF9-BB45-94813F592923}" type="sibTrans" cxnId="{A6BAEE64-5FFB-4251-9D93-A0C1EB7CD80D}">
      <dgm:prSet/>
      <dgm:spPr/>
      <dgm:t>
        <a:bodyPr/>
        <a:lstStyle/>
        <a:p>
          <a:endParaRPr lang="ca-ES" sz="1600" noProof="0" dirty="0"/>
        </a:p>
      </dgm:t>
    </dgm:pt>
    <dgm:pt modelId="{27C995DB-64E0-4A59-A844-00404FFD5E9B}">
      <dgm:prSet custT="1"/>
      <dgm:spPr/>
      <dgm:t>
        <a:bodyPr/>
        <a:lstStyle/>
        <a:p>
          <a:r>
            <a:rPr lang="ca-ES" sz="1600" b="1" noProof="0" dirty="0"/>
            <a:t>INNING - ENTRADA</a:t>
          </a:r>
          <a:r>
            <a:rPr lang="ca-ES" sz="1900" b="1" noProof="0" dirty="0"/>
            <a:t>:</a:t>
          </a:r>
          <a:r>
            <a:rPr lang="ca-ES" sz="1900" noProof="0" dirty="0"/>
            <a:t> </a:t>
          </a:r>
          <a:r>
            <a:rPr lang="ca-ES" sz="1600" noProof="0" dirty="0"/>
            <a:t>Cada una de les parts que conformen un partit</a:t>
          </a:r>
          <a:r>
            <a:rPr lang="ca-ES" sz="1900" noProof="0" dirty="0"/>
            <a:t>.</a:t>
          </a:r>
        </a:p>
      </dgm:t>
    </dgm:pt>
    <dgm:pt modelId="{53218C73-2CFA-4F10-997F-168A70F0FB13}" type="parTrans" cxnId="{1398B594-3C74-4FCE-9F0B-FF50B6399480}">
      <dgm:prSet/>
      <dgm:spPr/>
      <dgm:t>
        <a:bodyPr/>
        <a:lstStyle/>
        <a:p>
          <a:endParaRPr lang="ca-ES" noProof="0" dirty="0"/>
        </a:p>
      </dgm:t>
    </dgm:pt>
    <dgm:pt modelId="{8D4593CB-F95C-41B8-AB14-5CBD8EAB472E}" type="sibTrans" cxnId="{1398B594-3C74-4FCE-9F0B-FF50B6399480}">
      <dgm:prSet/>
      <dgm:spPr/>
      <dgm:t>
        <a:bodyPr/>
        <a:lstStyle/>
        <a:p>
          <a:endParaRPr lang="ca-ES" noProof="0" dirty="0"/>
        </a:p>
      </dgm:t>
    </dgm:pt>
    <dgm:pt modelId="{5AF22DBF-F0EC-44D3-9F62-2E9D52ABDD14}" type="pres">
      <dgm:prSet presAssocID="{72C9BF6C-194A-4E80-9557-BC5C9B4D9A4D}" presName="vert0" presStyleCnt="0">
        <dgm:presLayoutVars>
          <dgm:dir/>
          <dgm:animOne val="branch"/>
          <dgm:animLvl val="lvl"/>
        </dgm:presLayoutVars>
      </dgm:prSet>
      <dgm:spPr/>
    </dgm:pt>
    <dgm:pt modelId="{E09FB119-16A6-443B-A920-A0206FBDE815}" type="pres">
      <dgm:prSet presAssocID="{5DEE69B9-358B-45E1-9B2D-83AB58D250EC}" presName="thickLine" presStyleLbl="alignNode1" presStyleIdx="0" presStyleCnt="8"/>
      <dgm:spPr/>
    </dgm:pt>
    <dgm:pt modelId="{132C82B9-C1CC-4DFF-B663-D48E9F6C0A9E}" type="pres">
      <dgm:prSet presAssocID="{5DEE69B9-358B-45E1-9B2D-83AB58D250EC}" presName="horz1" presStyleCnt="0"/>
      <dgm:spPr/>
    </dgm:pt>
    <dgm:pt modelId="{7C8E0525-1994-4CAC-ADD4-A47235BE0224}" type="pres">
      <dgm:prSet presAssocID="{5DEE69B9-358B-45E1-9B2D-83AB58D250EC}" presName="tx1" presStyleLbl="revTx" presStyleIdx="0" presStyleCnt="8"/>
      <dgm:spPr/>
    </dgm:pt>
    <dgm:pt modelId="{AC29FEB7-F331-4385-B062-5033B4A32475}" type="pres">
      <dgm:prSet presAssocID="{5DEE69B9-358B-45E1-9B2D-83AB58D250EC}" presName="vert1" presStyleCnt="0"/>
      <dgm:spPr/>
    </dgm:pt>
    <dgm:pt modelId="{1238AED5-AC7C-4F0C-B315-A24407EF29AB}" type="pres">
      <dgm:prSet presAssocID="{8F4431A9-DADF-48BB-8EFA-58C0FED5B5A7}" presName="thickLine" presStyleLbl="alignNode1" presStyleIdx="1" presStyleCnt="8"/>
      <dgm:spPr/>
    </dgm:pt>
    <dgm:pt modelId="{B9BA85F9-8EA9-468D-AF54-A0C651F58313}" type="pres">
      <dgm:prSet presAssocID="{8F4431A9-DADF-48BB-8EFA-58C0FED5B5A7}" presName="horz1" presStyleCnt="0"/>
      <dgm:spPr/>
    </dgm:pt>
    <dgm:pt modelId="{A3C8BE97-311B-44C9-9452-1AF69296F742}" type="pres">
      <dgm:prSet presAssocID="{8F4431A9-DADF-48BB-8EFA-58C0FED5B5A7}" presName="tx1" presStyleLbl="revTx" presStyleIdx="1" presStyleCnt="8"/>
      <dgm:spPr/>
    </dgm:pt>
    <dgm:pt modelId="{63C009A5-FBA4-4B6A-A3DB-CF92AA8DDE07}" type="pres">
      <dgm:prSet presAssocID="{8F4431A9-DADF-48BB-8EFA-58C0FED5B5A7}" presName="vert1" presStyleCnt="0"/>
      <dgm:spPr/>
    </dgm:pt>
    <dgm:pt modelId="{A12047C9-9D7E-4853-B3F5-E0EEABE20779}" type="pres">
      <dgm:prSet presAssocID="{3CEA9B57-72FA-4211-84FA-36D777D5ED99}" presName="thickLine" presStyleLbl="alignNode1" presStyleIdx="2" presStyleCnt="8"/>
      <dgm:spPr/>
    </dgm:pt>
    <dgm:pt modelId="{4AD0E407-CCFC-4FA9-9E06-CE36DD3F5911}" type="pres">
      <dgm:prSet presAssocID="{3CEA9B57-72FA-4211-84FA-36D777D5ED99}" presName="horz1" presStyleCnt="0"/>
      <dgm:spPr/>
    </dgm:pt>
    <dgm:pt modelId="{C4FA7E4C-7C82-4AEB-BF9F-8425B781E5C9}" type="pres">
      <dgm:prSet presAssocID="{3CEA9B57-72FA-4211-84FA-36D777D5ED99}" presName="tx1" presStyleLbl="revTx" presStyleIdx="2" presStyleCnt="8"/>
      <dgm:spPr/>
    </dgm:pt>
    <dgm:pt modelId="{BDB41199-2727-4B22-9060-7666B213544A}" type="pres">
      <dgm:prSet presAssocID="{3CEA9B57-72FA-4211-84FA-36D777D5ED99}" presName="vert1" presStyleCnt="0"/>
      <dgm:spPr/>
    </dgm:pt>
    <dgm:pt modelId="{47507258-632B-40FD-8E7F-5A41053E297F}" type="pres">
      <dgm:prSet presAssocID="{4092D082-CB93-468C-AD9B-B1FEB5C88F6F}" presName="thickLine" presStyleLbl="alignNode1" presStyleIdx="3" presStyleCnt="8"/>
      <dgm:spPr/>
    </dgm:pt>
    <dgm:pt modelId="{00CE0CC6-7CBA-4A03-BD80-792BA8C78C4B}" type="pres">
      <dgm:prSet presAssocID="{4092D082-CB93-468C-AD9B-B1FEB5C88F6F}" presName="horz1" presStyleCnt="0"/>
      <dgm:spPr/>
    </dgm:pt>
    <dgm:pt modelId="{BBA3423A-F42D-476F-9B88-A38811303672}" type="pres">
      <dgm:prSet presAssocID="{4092D082-CB93-468C-AD9B-B1FEB5C88F6F}" presName="tx1" presStyleLbl="revTx" presStyleIdx="3" presStyleCnt="8"/>
      <dgm:spPr/>
    </dgm:pt>
    <dgm:pt modelId="{04D936BF-E833-49A4-9E4E-3F0AACA65809}" type="pres">
      <dgm:prSet presAssocID="{4092D082-CB93-468C-AD9B-B1FEB5C88F6F}" presName="vert1" presStyleCnt="0"/>
      <dgm:spPr/>
    </dgm:pt>
    <dgm:pt modelId="{03114533-0EC3-4E68-8673-CB38774EC021}" type="pres">
      <dgm:prSet presAssocID="{3D95FFEC-824E-4794-8072-3C5EC884442F}" presName="thickLine" presStyleLbl="alignNode1" presStyleIdx="4" presStyleCnt="8"/>
      <dgm:spPr/>
    </dgm:pt>
    <dgm:pt modelId="{9B83442B-F0DA-40FF-A9B3-C5376C282EC1}" type="pres">
      <dgm:prSet presAssocID="{3D95FFEC-824E-4794-8072-3C5EC884442F}" presName="horz1" presStyleCnt="0"/>
      <dgm:spPr/>
    </dgm:pt>
    <dgm:pt modelId="{D5F8BFA7-76CB-4809-8C15-EF6AC994ABBF}" type="pres">
      <dgm:prSet presAssocID="{3D95FFEC-824E-4794-8072-3C5EC884442F}" presName="tx1" presStyleLbl="revTx" presStyleIdx="4" presStyleCnt="8"/>
      <dgm:spPr/>
    </dgm:pt>
    <dgm:pt modelId="{1D21DA6E-E737-42BB-9725-1AD79DEC281F}" type="pres">
      <dgm:prSet presAssocID="{3D95FFEC-824E-4794-8072-3C5EC884442F}" presName="vert1" presStyleCnt="0"/>
      <dgm:spPr/>
    </dgm:pt>
    <dgm:pt modelId="{9696A48A-DCC8-4151-B20D-2360D3D08C1B}" type="pres">
      <dgm:prSet presAssocID="{55342F69-CF53-4CD4-8063-C9329C773ED5}" presName="thickLine" presStyleLbl="alignNode1" presStyleIdx="5" presStyleCnt="8"/>
      <dgm:spPr/>
    </dgm:pt>
    <dgm:pt modelId="{C9DB53D6-495E-43FE-BE71-D37F675DE9FD}" type="pres">
      <dgm:prSet presAssocID="{55342F69-CF53-4CD4-8063-C9329C773ED5}" presName="horz1" presStyleCnt="0"/>
      <dgm:spPr/>
    </dgm:pt>
    <dgm:pt modelId="{6EE81433-A29A-4E0A-AFB1-4444541B6392}" type="pres">
      <dgm:prSet presAssocID="{55342F69-CF53-4CD4-8063-C9329C773ED5}" presName="tx1" presStyleLbl="revTx" presStyleIdx="5" presStyleCnt="8"/>
      <dgm:spPr/>
    </dgm:pt>
    <dgm:pt modelId="{783DC138-E166-4FF0-BEAA-2985B0CBA43B}" type="pres">
      <dgm:prSet presAssocID="{55342F69-CF53-4CD4-8063-C9329C773ED5}" presName="vert1" presStyleCnt="0"/>
      <dgm:spPr/>
    </dgm:pt>
    <dgm:pt modelId="{E9AA13FF-088C-4C45-B8E3-DDAC55696B9B}" type="pres">
      <dgm:prSet presAssocID="{6186A736-7F52-4B2E-96AE-3B8B5EE69E22}" presName="thickLine" presStyleLbl="alignNode1" presStyleIdx="6" presStyleCnt="8"/>
      <dgm:spPr/>
    </dgm:pt>
    <dgm:pt modelId="{797532CF-23FD-42C5-99C9-8702FEC6A57D}" type="pres">
      <dgm:prSet presAssocID="{6186A736-7F52-4B2E-96AE-3B8B5EE69E22}" presName="horz1" presStyleCnt="0"/>
      <dgm:spPr/>
    </dgm:pt>
    <dgm:pt modelId="{A21C235D-E456-41F9-9F63-DFA257F267DC}" type="pres">
      <dgm:prSet presAssocID="{6186A736-7F52-4B2E-96AE-3B8B5EE69E22}" presName="tx1" presStyleLbl="revTx" presStyleIdx="6" presStyleCnt="8"/>
      <dgm:spPr/>
    </dgm:pt>
    <dgm:pt modelId="{EDE91743-AFC4-4866-97F7-6F6ACA8443E1}" type="pres">
      <dgm:prSet presAssocID="{6186A736-7F52-4B2E-96AE-3B8B5EE69E22}" presName="vert1" presStyleCnt="0"/>
      <dgm:spPr/>
    </dgm:pt>
    <dgm:pt modelId="{ACB3474F-C9D8-40B4-8151-9217CE9592DE}" type="pres">
      <dgm:prSet presAssocID="{27C995DB-64E0-4A59-A844-00404FFD5E9B}" presName="thickLine" presStyleLbl="alignNode1" presStyleIdx="7" presStyleCnt="8"/>
      <dgm:spPr/>
    </dgm:pt>
    <dgm:pt modelId="{3F19EE2E-8088-4BF4-900B-0AA8341A14F2}" type="pres">
      <dgm:prSet presAssocID="{27C995DB-64E0-4A59-A844-00404FFD5E9B}" presName="horz1" presStyleCnt="0"/>
      <dgm:spPr/>
    </dgm:pt>
    <dgm:pt modelId="{F2440560-A39B-4958-9DB7-F4A5AB5AA027}" type="pres">
      <dgm:prSet presAssocID="{27C995DB-64E0-4A59-A844-00404FFD5E9B}" presName="tx1" presStyleLbl="revTx" presStyleIdx="7" presStyleCnt="8"/>
      <dgm:spPr/>
    </dgm:pt>
    <dgm:pt modelId="{B6FC3232-6D3B-4C36-B645-2BB3EBE82597}" type="pres">
      <dgm:prSet presAssocID="{27C995DB-64E0-4A59-A844-00404FFD5E9B}" presName="vert1" presStyleCnt="0"/>
      <dgm:spPr/>
    </dgm:pt>
  </dgm:ptLst>
  <dgm:cxnLst>
    <dgm:cxn modelId="{63C39A17-07AE-4817-99FA-A3AC7C654B9E}" type="presOf" srcId="{6186A736-7F52-4B2E-96AE-3B8B5EE69E22}" destId="{A21C235D-E456-41F9-9F63-DFA257F267DC}" srcOrd="0" destOrd="0" presId="urn:microsoft.com/office/officeart/2008/layout/LinedList"/>
    <dgm:cxn modelId="{7FFB1963-F1AC-4BB1-9AB9-85D7C4C4839C}" type="presOf" srcId="{55342F69-CF53-4CD4-8063-C9329C773ED5}" destId="{6EE81433-A29A-4E0A-AFB1-4444541B6392}" srcOrd="0" destOrd="0" presId="urn:microsoft.com/office/officeart/2008/layout/LinedList"/>
    <dgm:cxn modelId="{A6BAEE64-5FFB-4251-9D93-A0C1EB7CD80D}" srcId="{72C9BF6C-194A-4E80-9557-BC5C9B4D9A4D}" destId="{6186A736-7F52-4B2E-96AE-3B8B5EE69E22}" srcOrd="6" destOrd="0" parTransId="{89BF0848-692A-4BC0-B527-894B59BA4C84}" sibTransId="{F06B00E3-ABA1-4DF9-BB45-94813F592923}"/>
    <dgm:cxn modelId="{AB398759-E176-4007-BB0A-FED28657ECCA}" type="presOf" srcId="{8F4431A9-DADF-48BB-8EFA-58C0FED5B5A7}" destId="{A3C8BE97-311B-44C9-9452-1AF69296F742}" srcOrd="0" destOrd="0" presId="urn:microsoft.com/office/officeart/2008/layout/LinedList"/>
    <dgm:cxn modelId="{10438882-632A-4E38-9948-D14D134D7F0B}" srcId="{72C9BF6C-194A-4E80-9557-BC5C9B4D9A4D}" destId="{3D95FFEC-824E-4794-8072-3C5EC884442F}" srcOrd="4" destOrd="0" parTransId="{29D0E9E0-5D5E-47E2-B5C1-BBEE57398964}" sibTransId="{64FCCA84-4298-4316-B63D-B3013CCAA9EB}"/>
    <dgm:cxn modelId="{53AA6284-D724-4701-AD64-72B8F9160381}" type="presOf" srcId="{3CEA9B57-72FA-4211-84FA-36D777D5ED99}" destId="{C4FA7E4C-7C82-4AEB-BF9F-8425B781E5C9}" srcOrd="0" destOrd="0" presId="urn:microsoft.com/office/officeart/2008/layout/LinedList"/>
    <dgm:cxn modelId="{D61EC089-5FC0-468D-B426-10E4C61961A4}" type="presOf" srcId="{27C995DB-64E0-4A59-A844-00404FFD5E9B}" destId="{F2440560-A39B-4958-9DB7-F4A5AB5AA027}" srcOrd="0" destOrd="0" presId="urn:microsoft.com/office/officeart/2008/layout/LinedList"/>
    <dgm:cxn modelId="{1398B594-3C74-4FCE-9F0B-FF50B6399480}" srcId="{72C9BF6C-194A-4E80-9557-BC5C9B4D9A4D}" destId="{27C995DB-64E0-4A59-A844-00404FFD5E9B}" srcOrd="7" destOrd="0" parTransId="{53218C73-2CFA-4F10-997F-168A70F0FB13}" sibTransId="{8D4593CB-F95C-41B8-AB14-5CBD8EAB472E}"/>
    <dgm:cxn modelId="{399F6AA0-90C3-49FB-9901-BC68B0DCFF0E}" srcId="{72C9BF6C-194A-4E80-9557-BC5C9B4D9A4D}" destId="{3CEA9B57-72FA-4211-84FA-36D777D5ED99}" srcOrd="2" destOrd="0" parTransId="{18D7E5AF-388E-4EB2-A3C8-6D28C8A50AA8}" sibTransId="{F3DD677E-0EF9-4856-9597-B85D456ED87F}"/>
    <dgm:cxn modelId="{8A81D0BF-6645-47D6-B759-D2B5597D0CD5}" type="presOf" srcId="{5DEE69B9-358B-45E1-9B2D-83AB58D250EC}" destId="{7C8E0525-1994-4CAC-ADD4-A47235BE0224}" srcOrd="0" destOrd="0" presId="urn:microsoft.com/office/officeart/2008/layout/LinedList"/>
    <dgm:cxn modelId="{A64BD6C6-B589-4E72-8558-101FB20CB734}" type="presOf" srcId="{3D95FFEC-824E-4794-8072-3C5EC884442F}" destId="{D5F8BFA7-76CB-4809-8C15-EF6AC994ABBF}" srcOrd="0" destOrd="0" presId="urn:microsoft.com/office/officeart/2008/layout/LinedList"/>
    <dgm:cxn modelId="{D70AD0C8-E71E-492C-8155-FF73037A0A2C}" srcId="{72C9BF6C-194A-4E80-9557-BC5C9B4D9A4D}" destId="{55342F69-CF53-4CD4-8063-C9329C773ED5}" srcOrd="5" destOrd="0" parTransId="{1ACFB1E8-1979-48D7-B017-5BC6E0279DFE}" sibTransId="{C1FB6CF4-B470-4AC7-9D04-1856E54F36CF}"/>
    <dgm:cxn modelId="{BAFEAFCA-CB7C-431F-B471-B01916DCCC28}" srcId="{72C9BF6C-194A-4E80-9557-BC5C9B4D9A4D}" destId="{5DEE69B9-358B-45E1-9B2D-83AB58D250EC}" srcOrd="0" destOrd="0" parTransId="{DD4A8BD7-E2F7-4BBC-B41B-56B44D4F9A76}" sibTransId="{0CCE849E-CDEE-4E0D-8690-B62E49F8763F}"/>
    <dgm:cxn modelId="{D64764D8-3B7E-4678-9585-DFA00D8176C0}" type="presOf" srcId="{72C9BF6C-194A-4E80-9557-BC5C9B4D9A4D}" destId="{5AF22DBF-F0EC-44D3-9F62-2E9D52ABDD14}" srcOrd="0" destOrd="0" presId="urn:microsoft.com/office/officeart/2008/layout/LinedList"/>
    <dgm:cxn modelId="{7EC8F6DC-E460-47FB-B96A-FDF65C38D04E}" type="presOf" srcId="{4092D082-CB93-468C-AD9B-B1FEB5C88F6F}" destId="{BBA3423A-F42D-476F-9B88-A38811303672}" srcOrd="0" destOrd="0" presId="urn:microsoft.com/office/officeart/2008/layout/LinedList"/>
    <dgm:cxn modelId="{C724FDF7-F253-4D86-BC2C-ED43C77BB102}" srcId="{72C9BF6C-194A-4E80-9557-BC5C9B4D9A4D}" destId="{8F4431A9-DADF-48BB-8EFA-58C0FED5B5A7}" srcOrd="1" destOrd="0" parTransId="{951F8252-A0BF-4340-85BC-7A5B0091C505}" sibTransId="{604C47A0-FFBA-4515-AF79-1AAA954D42B8}"/>
    <dgm:cxn modelId="{7D9808FB-5110-4856-AF53-38719D743DA8}" srcId="{72C9BF6C-194A-4E80-9557-BC5C9B4D9A4D}" destId="{4092D082-CB93-468C-AD9B-B1FEB5C88F6F}" srcOrd="3" destOrd="0" parTransId="{A36E58EE-7824-45BA-9E44-E30CF93382CE}" sibTransId="{08888D3D-93E4-4A90-8D9A-990B5853695A}"/>
    <dgm:cxn modelId="{1C09FAD2-D431-42C8-ADD9-44CE8FD2C702}" type="presParOf" srcId="{5AF22DBF-F0EC-44D3-9F62-2E9D52ABDD14}" destId="{E09FB119-16A6-443B-A920-A0206FBDE815}" srcOrd="0" destOrd="0" presId="urn:microsoft.com/office/officeart/2008/layout/LinedList"/>
    <dgm:cxn modelId="{B924D92D-BA08-4E75-A5BF-6DEA0E1A3161}" type="presParOf" srcId="{5AF22DBF-F0EC-44D3-9F62-2E9D52ABDD14}" destId="{132C82B9-C1CC-4DFF-B663-D48E9F6C0A9E}" srcOrd="1" destOrd="0" presId="urn:microsoft.com/office/officeart/2008/layout/LinedList"/>
    <dgm:cxn modelId="{4C8483CE-EB5E-49F8-81FC-3BCDE9EAB9D5}" type="presParOf" srcId="{132C82B9-C1CC-4DFF-B663-D48E9F6C0A9E}" destId="{7C8E0525-1994-4CAC-ADD4-A47235BE0224}" srcOrd="0" destOrd="0" presId="urn:microsoft.com/office/officeart/2008/layout/LinedList"/>
    <dgm:cxn modelId="{2ACE8B86-B2E2-4895-8496-735DEEC588F1}" type="presParOf" srcId="{132C82B9-C1CC-4DFF-B663-D48E9F6C0A9E}" destId="{AC29FEB7-F331-4385-B062-5033B4A32475}" srcOrd="1" destOrd="0" presId="urn:microsoft.com/office/officeart/2008/layout/LinedList"/>
    <dgm:cxn modelId="{CF1CF0D0-3153-4630-8519-1BAD7F5D1121}" type="presParOf" srcId="{5AF22DBF-F0EC-44D3-9F62-2E9D52ABDD14}" destId="{1238AED5-AC7C-4F0C-B315-A24407EF29AB}" srcOrd="2" destOrd="0" presId="urn:microsoft.com/office/officeart/2008/layout/LinedList"/>
    <dgm:cxn modelId="{53B40356-4FF5-437F-AC31-21E6B64B862D}" type="presParOf" srcId="{5AF22DBF-F0EC-44D3-9F62-2E9D52ABDD14}" destId="{B9BA85F9-8EA9-468D-AF54-A0C651F58313}" srcOrd="3" destOrd="0" presId="urn:microsoft.com/office/officeart/2008/layout/LinedList"/>
    <dgm:cxn modelId="{6E2A87AF-3507-46CA-8D0F-1996C9A63461}" type="presParOf" srcId="{B9BA85F9-8EA9-468D-AF54-A0C651F58313}" destId="{A3C8BE97-311B-44C9-9452-1AF69296F742}" srcOrd="0" destOrd="0" presId="urn:microsoft.com/office/officeart/2008/layout/LinedList"/>
    <dgm:cxn modelId="{55767F1D-29BC-4E1F-B223-93CBCDB8AA9C}" type="presParOf" srcId="{B9BA85F9-8EA9-468D-AF54-A0C651F58313}" destId="{63C009A5-FBA4-4B6A-A3DB-CF92AA8DDE07}" srcOrd="1" destOrd="0" presId="urn:microsoft.com/office/officeart/2008/layout/LinedList"/>
    <dgm:cxn modelId="{01B60D9E-AD72-4348-AA6F-58529CCDE1AB}" type="presParOf" srcId="{5AF22DBF-F0EC-44D3-9F62-2E9D52ABDD14}" destId="{A12047C9-9D7E-4853-B3F5-E0EEABE20779}" srcOrd="4" destOrd="0" presId="urn:microsoft.com/office/officeart/2008/layout/LinedList"/>
    <dgm:cxn modelId="{4AF253BC-4117-488B-8A75-B1C59F66BFBA}" type="presParOf" srcId="{5AF22DBF-F0EC-44D3-9F62-2E9D52ABDD14}" destId="{4AD0E407-CCFC-4FA9-9E06-CE36DD3F5911}" srcOrd="5" destOrd="0" presId="urn:microsoft.com/office/officeart/2008/layout/LinedList"/>
    <dgm:cxn modelId="{F7F92214-E0F8-4F39-BA6F-74683EA8B975}" type="presParOf" srcId="{4AD0E407-CCFC-4FA9-9E06-CE36DD3F5911}" destId="{C4FA7E4C-7C82-4AEB-BF9F-8425B781E5C9}" srcOrd="0" destOrd="0" presId="urn:microsoft.com/office/officeart/2008/layout/LinedList"/>
    <dgm:cxn modelId="{A38B477F-2035-49A6-A3EB-CB0A7627EBFA}" type="presParOf" srcId="{4AD0E407-CCFC-4FA9-9E06-CE36DD3F5911}" destId="{BDB41199-2727-4B22-9060-7666B213544A}" srcOrd="1" destOrd="0" presId="urn:microsoft.com/office/officeart/2008/layout/LinedList"/>
    <dgm:cxn modelId="{F5F35864-3C9B-4D8E-8F5A-6C27E366F5FE}" type="presParOf" srcId="{5AF22DBF-F0EC-44D3-9F62-2E9D52ABDD14}" destId="{47507258-632B-40FD-8E7F-5A41053E297F}" srcOrd="6" destOrd="0" presId="urn:microsoft.com/office/officeart/2008/layout/LinedList"/>
    <dgm:cxn modelId="{8B9E3CCF-126B-4039-9B46-59DC76CB83E6}" type="presParOf" srcId="{5AF22DBF-F0EC-44D3-9F62-2E9D52ABDD14}" destId="{00CE0CC6-7CBA-4A03-BD80-792BA8C78C4B}" srcOrd="7" destOrd="0" presId="urn:microsoft.com/office/officeart/2008/layout/LinedList"/>
    <dgm:cxn modelId="{DF05766A-7E26-4BF7-8690-E51EC3637CAB}" type="presParOf" srcId="{00CE0CC6-7CBA-4A03-BD80-792BA8C78C4B}" destId="{BBA3423A-F42D-476F-9B88-A38811303672}" srcOrd="0" destOrd="0" presId="urn:microsoft.com/office/officeart/2008/layout/LinedList"/>
    <dgm:cxn modelId="{A7D0A9FE-7228-42A0-9736-010037046EAB}" type="presParOf" srcId="{00CE0CC6-7CBA-4A03-BD80-792BA8C78C4B}" destId="{04D936BF-E833-49A4-9E4E-3F0AACA65809}" srcOrd="1" destOrd="0" presId="urn:microsoft.com/office/officeart/2008/layout/LinedList"/>
    <dgm:cxn modelId="{F2139BE0-B92C-4F9B-8520-A5F05E1C46E7}" type="presParOf" srcId="{5AF22DBF-F0EC-44D3-9F62-2E9D52ABDD14}" destId="{03114533-0EC3-4E68-8673-CB38774EC021}" srcOrd="8" destOrd="0" presId="urn:microsoft.com/office/officeart/2008/layout/LinedList"/>
    <dgm:cxn modelId="{B0682BD3-4835-4A29-88B9-7BFEECF8DD76}" type="presParOf" srcId="{5AF22DBF-F0EC-44D3-9F62-2E9D52ABDD14}" destId="{9B83442B-F0DA-40FF-A9B3-C5376C282EC1}" srcOrd="9" destOrd="0" presId="urn:microsoft.com/office/officeart/2008/layout/LinedList"/>
    <dgm:cxn modelId="{A9D2188A-5930-4F71-829D-4A5CDEB8AEFD}" type="presParOf" srcId="{9B83442B-F0DA-40FF-A9B3-C5376C282EC1}" destId="{D5F8BFA7-76CB-4809-8C15-EF6AC994ABBF}" srcOrd="0" destOrd="0" presId="urn:microsoft.com/office/officeart/2008/layout/LinedList"/>
    <dgm:cxn modelId="{7103B94A-6D46-4C11-9640-FB7011FA728A}" type="presParOf" srcId="{9B83442B-F0DA-40FF-A9B3-C5376C282EC1}" destId="{1D21DA6E-E737-42BB-9725-1AD79DEC281F}" srcOrd="1" destOrd="0" presId="urn:microsoft.com/office/officeart/2008/layout/LinedList"/>
    <dgm:cxn modelId="{CAA552A9-AB33-4F42-90F7-101C5AC84811}" type="presParOf" srcId="{5AF22DBF-F0EC-44D3-9F62-2E9D52ABDD14}" destId="{9696A48A-DCC8-4151-B20D-2360D3D08C1B}" srcOrd="10" destOrd="0" presId="urn:microsoft.com/office/officeart/2008/layout/LinedList"/>
    <dgm:cxn modelId="{978DF076-A5CF-428C-B331-389CD6949F1B}" type="presParOf" srcId="{5AF22DBF-F0EC-44D3-9F62-2E9D52ABDD14}" destId="{C9DB53D6-495E-43FE-BE71-D37F675DE9FD}" srcOrd="11" destOrd="0" presId="urn:microsoft.com/office/officeart/2008/layout/LinedList"/>
    <dgm:cxn modelId="{07D460D9-B0F4-47A9-BC34-EA9AFEB5BC32}" type="presParOf" srcId="{C9DB53D6-495E-43FE-BE71-D37F675DE9FD}" destId="{6EE81433-A29A-4E0A-AFB1-4444541B6392}" srcOrd="0" destOrd="0" presId="urn:microsoft.com/office/officeart/2008/layout/LinedList"/>
    <dgm:cxn modelId="{14265551-D227-4327-8950-38DDF786F394}" type="presParOf" srcId="{C9DB53D6-495E-43FE-BE71-D37F675DE9FD}" destId="{783DC138-E166-4FF0-BEAA-2985B0CBA43B}" srcOrd="1" destOrd="0" presId="urn:microsoft.com/office/officeart/2008/layout/LinedList"/>
    <dgm:cxn modelId="{9EFF2ABD-518B-40F0-B446-B7C4913654AB}" type="presParOf" srcId="{5AF22DBF-F0EC-44D3-9F62-2E9D52ABDD14}" destId="{E9AA13FF-088C-4C45-B8E3-DDAC55696B9B}" srcOrd="12" destOrd="0" presId="urn:microsoft.com/office/officeart/2008/layout/LinedList"/>
    <dgm:cxn modelId="{D924D338-23E2-457C-95DC-F06BE814E731}" type="presParOf" srcId="{5AF22DBF-F0EC-44D3-9F62-2E9D52ABDD14}" destId="{797532CF-23FD-42C5-99C9-8702FEC6A57D}" srcOrd="13" destOrd="0" presId="urn:microsoft.com/office/officeart/2008/layout/LinedList"/>
    <dgm:cxn modelId="{2A173928-FC10-4AB1-8076-4CB79228FDE1}" type="presParOf" srcId="{797532CF-23FD-42C5-99C9-8702FEC6A57D}" destId="{A21C235D-E456-41F9-9F63-DFA257F267DC}" srcOrd="0" destOrd="0" presId="urn:microsoft.com/office/officeart/2008/layout/LinedList"/>
    <dgm:cxn modelId="{E1B8E886-85E7-4653-A579-418A194C42A4}" type="presParOf" srcId="{797532CF-23FD-42C5-99C9-8702FEC6A57D}" destId="{EDE91743-AFC4-4866-97F7-6F6ACA8443E1}" srcOrd="1" destOrd="0" presId="urn:microsoft.com/office/officeart/2008/layout/LinedList"/>
    <dgm:cxn modelId="{A4AD02E5-9296-440A-9161-D22D70E25860}" type="presParOf" srcId="{5AF22DBF-F0EC-44D3-9F62-2E9D52ABDD14}" destId="{ACB3474F-C9D8-40B4-8151-9217CE9592DE}" srcOrd="14" destOrd="0" presId="urn:microsoft.com/office/officeart/2008/layout/LinedList"/>
    <dgm:cxn modelId="{D0B1F693-830E-4034-92E8-B263389DBCE5}" type="presParOf" srcId="{5AF22DBF-F0EC-44D3-9F62-2E9D52ABDD14}" destId="{3F19EE2E-8088-4BF4-900B-0AA8341A14F2}" srcOrd="15" destOrd="0" presId="urn:microsoft.com/office/officeart/2008/layout/LinedList"/>
    <dgm:cxn modelId="{DFCED0F7-1A97-4876-B594-5EF11D33D3F8}" type="presParOf" srcId="{3F19EE2E-8088-4BF4-900B-0AA8341A14F2}" destId="{F2440560-A39B-4958-9DB7-F4A5AB5AA027}" srcOrd="0" destOrd="0" presId="urn:microsoft.com/office/officeart/2008/layout/LinedList"/>
    <dgm:cxn modelId="{E9B73440-FED4-4DF0-8126-C4393B4DF5F6}" type="presParOf" srcId="{3F19EE2E-8088-4BF4-900B-0AA8341A14F2}" destId="{B6FC3232-6D3B-4C36-B645-2BB3EBE8259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C9BF6C-194A-4E80-9557-BC5C9B4D9A4D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F4431A9-DADF-48BB-8EFA-58C0FED5B5A7}">
      <dgm:prSet custT="1"/>
      <dgm:spPr/>
      <dgm:t>
        <a:bodyPr/>
        <a:lstStyle/>
        <a:p>
          <a:r>
            <a:rPr lang="ca-ES" sz="1600" b="1" noProof="0" dirty="0"/>
            <a:t>SWING:</a:t>
          </a:r>
          <a:r>
            <a:rPr lang="ca-ES" sz="1600" noProof="0" dirty="0"/>
            <a:t> Conjunt de moviments tècnics per batre la pilota. Acció de </a:t>
          </a:r>
          <a:r>
            <a:rPr lang="ca-ES" sz="1600" noProof="0" dirty="0" err="1"/>
            <a:t>batar</a:t>
          </a:r>
          <a:r>
            <a:rPr lang="ca-ES" sz="1600" noProof="0" dirty="0"/>
            <a:t>.</a:t>
          </a:r>
        </a:p>
      </dgm:t>
    </dgm:pt>
    <dgm:pt modelId="{951F8252-A0BF-4340-85BC-7A5B0091C505}" type="parTrans" cxnId="{C724FDF7-F253-4D86-BC2C-ED43C77BB102}">
      <dgm:prSet/>
      <dgm:spPr/>
      <dgm:t>
        <a:bodyPr/>
        <a:lstStyle/>
        <a:p>
          <a:endParaRPr lang="ca-ES" sz="1600" noProof="0" dirty="0"/>
        </a:p>
      </dgm:t>
    </dgm:pt>
    <dgm:pt modelId="{604C47A0-FFBA-4515-AF79-1AAA954D42B8}" type="sibTrans" cxnId="{C724FDF7-F253-4D86-BC2C-ED43C77BB102}">
      <dgm:prSet/>
      <dgm:spPr/>
      <dgm:t>
        <a:bodyPr/>
        <a:lstStyle/>
        <a:p>
          <a:endParaRPr lang="ca-ES" sz="1600" noProof="0" dirty="0"/>
        </a:p>
      </dgm:t>
    </dgm:pt>
    <dgm:pt modelId="{3CEA9B57-72FA-4211-84FA-36D777D5ED99}">
      <dgm:prSet custT="1"/>
      <dgm:spPr/>
      <dgm:t>
        <a:bodyPr/>
        <a:lstStyle/>
        <a:p>
          <a:r>
            <a:rPr lang="ca-ES" sz="1600" b="1" noProof="0" dirty="0"/>
            <a:t>TOC:</a:t>
          </a:r>
          <a:r>
            <a:rPr lang="ca-ES" sz="1600" noProof="0" dirty="0"/>
            <a:t> Batada suau que deixa la pilota morta a terra, entre el </a:t>
          </a:r>
          <a:r>
            <a:rPr lang="ca-ES" sz="1600" noProof="0" dirty="0" err="1"/>
            <a:t>Pitcher</a:t>
          </a:r>
          <a:r>
            <a:rPr lang="ca-ES" sz="1600" noProof="0" dirty="0"/>
            <a:t> i el </a:t>
          </a:r>
          <a:r>
            <a:rPr lang="ca-ES" sz="1600" noProof="0" dirty="0" err="1"/>
            <a:t>Catcher</a:t>
          </a:r>
          <a:r>
            <a:rPr lang="ca-ES" sz="1600" noProof="0" dirty="0"/>
            <a:t>. </a:t>
          </a:r>
        </a:p>
      </dgm:t>
    </dgm:pt>
    <dgm:pt modelId="{18D7E5AF-388E-4EB2-A3C8-6D28C8A50AA8}" type="parTrans" cxnId="{399F6AA0-90C3-49FB-9901-BC68B0DCFF0E}">
      <dgm:prSet/>
      <dgm:spPr/>
      <dgm:t>
        <a:bodyPr/>
        <a:lstStyle/>
        <a:p>
          <a:endParaRPr lang="ca-ES" sz="1600" noProof="0" dirty="0"/>
        </a:p>
      </dgm:t>
    </dgm:pt>
    <dgm:pt modelId="{F3DD677E-0EF9-4856-9597-B85D456ED87F}" type="sibTrans" cxnId="{399F6AA0-90C3-49FB-9901-BC68B0DCFF0E}">
      <dgm:prSet/>
      <dgm:spPr/>
      <dgm:t>
        <a:bodyPr/>
        <a:lstStyle/>
        <a:p>
          <a:endParaRPr lang="ca-ES" sz="1600" noProof="0" dirty="0"/>
        </a:p>
      </dgm:t>
    </dgm:pt>
    <dgm:pt modelId="{55342F69-CF53-4CD4-8063-C9329C773ED5}">
      <dgm:prSet custT="1"/>
      <dgm:spPr/>
      <dgm:t>
        <a:bodyPr/>
        <a:lstStyle/>
        <a:p>
          <a:r>
            <a:rPr lang="ca-ES" sz="1600" b="1" noProof="0" dirty="0"/>
            <a:t>CATCHER – RECEPTOR:</a:t>
          </a:r>
          <a:r>
            <a:rPr lang="ca-ES" sz="1600" noProof="0" dirty="0"/>
            <a:t> Director del joc defensiu de l’equip. És qui rep els llançaments del </a:t>
          </a:r>
          <a:r>
            <a:rPr lang="ca-ES" sz="1600" noProof="0" dirty="0" err="1"/>
            <a:t>pitcher</a:t>
          </a:r>
          <a:r>
            <a:rPr lang="ca-ES" sz="1600" noProof="0" dirty="0"/>
            <a:t> o llançador.</a:t>
          </a:r>
        </a:p>
      </dgm:t>
    </dgm:pt>
    <dgm:pt modelId="{1ACFB1E8-1979-48D7-B017-5BC6E0279DFE}" type="parTrans" cxnId="{D70AD0C8-E71E-492C-8155-FF73037A0A2C}">
      <dgm:prSet/>
      <dgm:spPr/>
      <dgm:t>
        <a:bodyPr/>
        <a:lstStyle/>
        <a:p>
          <a:endParaRPr lang="ca-ES" sz="1600" noProof="0" dirty="0"/>
        </a:p>
      </dgm:t>
    </dgm:pt>
    <dgm:pt modelId="{C1FB6CF4-B470-4AC7-9D04-1856E54F36CF}" type="sibTrans" cxnId="{D70AD0C8-E71E-492C-8155-FF73037A0A2C}">
      <dgm:prSet/>
      <dgm:spPr/>
      <dgm:t>
        <a:bodyPr/>
        <a:lstStyle/>
        <a:p>
          <a:endParaRPr lang="ca-ES" sz="1600" noProof="0" dirty="0"/>
        </a:p>
      </dgm:t>
    </dgm:pt>
    <dgm:pt modelId="{F49583AA-6EB1-441E-8CA2-05EC1818F2DA}">
      <dgm:prSet custT="1"/>
      <dgm:spPr/>
      <dgm:t>
        <a:bodyPr/>
        <a:lstStyle/>
        <a:p>
          <a:r>
            <a:rPr lang="ca-ES" sz="1600" b="1" i="1" noProof="0" dirty="0"/>
            <a:t>FLY – BATADA PER L’AIRE</a:t>
          </a:r>
          <a:r>
            <a:rPr lang="ca-ES" sz="1600" b="1" noProof="0" dirty="0"/>
            <a:t>:</a:t>
          </a:r>
          <a:r>
            <a:rPr lang="ca-ES" sz="1600" noProof="0" dirty="0"/>
            <a:t> Batada en que la pilota descriu una trajectòria en forma de paràbola o per l’aire.</a:t>
          </a:r>
        </a:p>
      </dgm:t>
    </dgm:pt>
    <dgm:pt modelId="{19A7883F-C7AE-4AC2-BE6E-423B8727F8E4}" type="parTrans" cxnId="{723118C5-192A-463D-9F9C-263E2E496924}">
      <dgm:prSet/>
      <dgm:spPr/>
      <dgm:t>
        <a:bodyPr/>
        <a:lstStyle/>
        <a:p>
          <a:endParaRPr lang="ca-ES" sz="1600" noProof="0" dirty="0"/>
        </a:p>
      </dgm:t>
    </dgm:pt>
    <dgm:pt modelId="{74CE1301-4A3E-4DB5-9DC6-EC6E488A0E53}" type="sibTrans" cxnId="{723118C5-192A-463D-9F9C-263E2E496924}">
      <dgm:prSet/>
      <dgm:spPr/>
      <dgm:t>
        <a:bodyPr/>
        <a:lstStyle/>
        <a:p>
          <a:endParaRPr lang="ca-ES" sz="1600" noProof="0" dirty="0"/>
        </a:p>
      </dgm:t>
    </dgm:pt>
    <dgm:pt modelId="{B3553577-0ED7-459B-BEE9-833A741043C5}">
      <dgm:prSet custT="1"/>
      <dgm:spPr/>
      <dgm:t>
        <a:bodyPr/>
        <a:lstStyle/>
        <a:p>
          <a:r>
            <a:rPr lang="ca-ES" sz="1600" b="1" noProof="0" dirty="0"/>
            <a:t>HOME RUN:</a:t>
          </a:r>
          <a:r>
            <a:rPr lang="ca-ES" sz="1600" noProof="0" dirty="0"/>
            <a:t> Batada vàlida en que s’envia la pilota fora del camp i que permet marcar una carrera a tots els corredors situats a les bases i al propi </a:t>
          </a:r>
          <a:r>
            <a:rPr lang="ca-ES" sz="1600" noProof="0" dirty="0" err="1"/>
            <a:t>batador</a:t>
          </a:r>
          <a:r>
            <a:rPr lang="ca-ES" sz="1600" noProof="0" dirty="0"/>
            <a:t>.</a:t>
          </a:r>
        </a:p>
      </dgm:t>
    </dgm:pt>
    <dgm:pt modelId="{E748B51B-8FFB-4BC0-800C-63294D1584A5}" type="parTrans" cxnId="{9C1E9795-1FFC-4888-92CD-31884710ED6B}">
      <dgm:prSet/>
      <dgm:spPr/>
      <dgm:t>
        <a:bodyPr/>
        <a:lstStyle/>
        <a:p>
          <a:endParaRPr lang="ca-ES" sz="1600" noProof="0" dirty="0"/>
        </a:p>
      </dgm:t>
    </dgm:pt>
    <dgm:pt modelId="{B0B520EB-59C8-492E-A6F1-9FA66C2234AA}" type="sibTrans" cxnId="{9C1E9795-1FFC-4888-92CD-31884710ED6B}">
      <dgm:prSet/>
      <dgm:spPr/>
      <dgm:t>
        <a:bodyPr/>
        <a:lstStyle/>
        <a:p>
          <a:endParaRPr lang="ca-ES" sz="1600" noProof="0" dirty="0"/>
        </a:p>
      </dgm:t>
    </dgm:pt>
    <dgm:pt modelId="{8336B1BC-5AD7-4600-869F-429E59233FF8}">
      <dgm:prSet custT="1"/>
      <dgm:spPr/>
      <dgm:t>
        <a:bodyPr/>
        <a:lstStyle/>
        <a:p>
          <a:r>
            <a:rPr lang="ca-ES" sz="1600" b="1" noProof="0" dirty="0"/>
            <a:t>PITCHER – LLANÇADOR:</a:t>
          </a:r>
          <a:r>
            <a:rPr lang="ca-ES" sz="1600" noProof="0" dirty="0"/>
            <a:t> Defensor que llança la pilota contra el </a:t>
          </a:r>
          <a:r>
            <a:rPr lang="ca-ES" sz="1600" noProof="0" dirty="0" err="1"/>
            <a:t>batador</a:t>
          </a:r>
          <a:r>
            <a:rPr lang="ca-ES" sz="1600" noProof="0" dirty="0"/>
            <a:t>.</a:t>
          </a:r>
        </a:p>
      </dgm:t>
    </dgm:pt>
    <dgm:pt modelId="{6C4444EC-2A2D-4E4B-AA55-32367F30558B}" type="parTrans" cxnId="{F177F072-58F2-4200-A582-27F4B4D68469}">
      <dgm:prSet/>
      <dgm:spPr/>
      <dgm:t>
        <a:bodyPr/>
        <a:lstStyle/>
        <a:p>
          <a:endParaRPr lang="ca-ES" sz="1600" noProof="0" dirty="0"/>
        </a:p>
      </dgm:t>
    </dgm:pt>
    <dgm:pt modelId="{B109074B-5658-48AD-AE99-2918C36F6FE9}" type="sibTrans" cxnId="{F177F072-58F2-4200-A582-27F4B4D68469}">
      <dgm:prSet/>
      <dgm:spPr/>
      <dgm:t>
        <a:bodyPr/>
        <a:lstStyle/>
        <a:p>
          <a:endParaRPr lang="ca-ES" sz="1600" noProof="0" dirty="0"/>
        </a:p>
      </dgm:t>
    </dgm:pt>
    <dgm:pt modelId="{0B5F1D3C-D4E7-42AA-BF13-4168B60AD81D}">
      <dgm:prSet custT="1"/>
      <dgm:spPr/>
      <dgm:t>
        <a:bodyPr/>
        <a:lstStyle/>
        <a:p>
          <a:r>
            <a:rPr lang="ca-ES" sz="1600" b="1" noProof="0" dirty="0"/>
            <a:t>SAFE - SALVAT:</a:t>
          </a:r>
          <a:r>
            <a:rPr lang="ca-ES" sz="1600" noProof="0" dirty="0"/>
            <a:t> Expressió amb que l’àrbitre indica que un corredor ha arribat salvat a la base.</a:t>
          </a:r>
        </a:p>
      </dgm:t>
    </dgm:pt>
    <dgm:pt modelId="{551853DD-A872-4115-BFE2-1C453FBCB9CC}" type="parTrans" cxnId="{DF11549A-6B0B-4686-927E-D4ECEB732231}">
      <dgm:prSet/>
      <dgm:spPr/>
      <dgm:t>
        <a:bodyPr/>
        <a:lstStyle/>
        <a:p>
          <a:endParaRPr lang="ca-ES" sz="1600" noProof="0" dirty="0"/>
        </a:p>
      </dgm:t>
    </dgm:pt>
    <dgm:pt modelId="{8AFD6ED1-FCD8-45F0-8600-3506066753B3}" type="sibTrans" cxnId="{DF11549A-6B0B-4686-927E-D4ECEB732231}">
      <dgm:prSet/>
      <dgm:spPr/>
      <dgm:t>
        <a:bodyPr/>
        <a:lstStyle/>
        <a:p>
          <a:endParaRPr lang="ca-ES" sz="1600" noProof="0" dirty="0"/>
        </a:p>
      </dgm:t>
    </dgm:pt>
    <dgm:pt modelId="{116A7DB8-BE67-4EA4-9AB9-B9F9AD8DC635}">
      <dgm:prSet custT="1"/>
      <dgm:spPr/>
      <dgm:t>
        <a:bodyPr/>
        <a:lstStyle/>
        <a:p>
          <a:r>
            <a:rPr lang="ca-ES" sz="1600" b="1" noProof="0" dirty="0"/>
            <a:t>OUT - ELIMINAT:</a:t>
          </a:r>
          <a:r>
            <a:rPr lang="ca-ES" sz="1600" noProof="0" dirty="0"/>
            <a:t> Atacant (batedor o corredor) que és eliminat per algun jugador a la defensa.</a:t>
          </a:r>
        </a:p>
      </dgm:t>
    </dgm:pt>
    <dgm:pt modelId="{F64B3B0E-09F7-47BB-94D2-DCE644CBEB3A}" type="parTrans" cxnId="{65ACE319-D3D8-4111-B000-ECB648651C8B}">
      <dgm:prSet/>
      <dgm:spPr/>
      <dgm:t>
        <a:bodyPr/>
        <a:lstStyle/>
        <a:p>
          <a:endParaRPr lang="ca-ES" sz="1600" noProof="0" dirty="0"/>
        </a:p>
      </dgm:t>
    </dgm:pt>
    <dgm:pt modelId="{1D7D3867-56B4-48DE-A128-B1EE8C809A1F}" type="sibTrans" cxnId="{65ACE319-D3D8-4111-B000-ECB648651C8B}">
      <dgm:prSet/>
      <dgm:spPr/>
      <dgm:t>
        <a:bodyPr/>
        <a:lstStyle/>
        <a:p>
          <a:endParaRPr lang="ca-ES" sz="1600" noProof="0" dirty="0"/>
        </a:p>
      </dgm:t>
    </dgm:pt>
    <dgm:pt modelId="{5AF22DBF-F0EC-44D3-9F62-2E9D52ABDD14}" type="pres">
      <dgm:prSet presAssocID="{72C9BF6C-194A-4E80-9557-BC5C9B4D9A4D}" presName="vert0" presStyleCnt="0">
        <dgm:presLayoutVars>
          <dgm:dir/>
          <dgm:animOne val="branch"/>
          <dgm:animLvl val="lvl"/>
        </dgm:presLayoutVars>
      </dgm:prSet>
      <dgm:spPr/>
    </dgm:pt>
    <dgm:pt modelId="{048902F5-7C88-4329-A865-1A3BF1F1551C}" type="pres">
      <dgm:prSet presAssocID="{116A7DB8-BE67-4EA4-9AB9-B9F9AD8DC635}" presName="thickLine" presStyleLbl="alignNode1" presStyleIdx="0" presStyleCnt="8"/>
      <dgm:spPr/>
    </dgm:pt>
    <dgm:pt modelId="{F3DCCB79-CB68-4106-9494-15F87BB0669F}" type="pres">
      <dgm:prSet presAssocID="{116A7DB8-BE67-4EA4-9AB9-B9F9AD8DC635}" presName="horz1" presStyleCnt="0"/>
      <dgm:spPr/>
    </dgm:pt>
    <dgm:pt modelId="{FD7AECCA-D2D3-4991-B2E9-A2C1EE576160}" type="pres">
      <dgm:prSet presAssocID="{116A7DB8-BE67-4EA4-9AB9-B9F9AD8DC635}" presName="tx1" presStyleLbl="revTx" presStyleIdx="0" presStyleCnt="8"/>
      <dgm:spPr/>
    </dgm:pt>
    <dgm:pt modelId="{F63A61C8-7748-4BD0-A6A2-F62AA2AFBB7F}" type="pres">
      <dgm:prSet presAssocID="{116A7DB8-BE67-4EA4-9AB9-B9F9AD8DC635}" presName="vert1" presStyleCnt="0"/>
      <dgm:spPr/>
    </dgm:pt>
    <dgm:pt modelId="{61CEE985-A0F7-4F0D-A353-2CF9ABCF91F3}" type="pres">
      <dgm:prSet presAssocID="{0B5F1D3C-D4E7-42AA-BF13-4168B60AD81D}" presName="thickLine" presStyleLbl="alignNode1" presStyleIdx="1" presStyleCnt="8"/>
      <dgm:spPr/>
    </dgm:pt>
    <dgm:pt modelId="{21D1B1B9-A8F3-449E-806F-5466B76EC5DE}" type="pres">
      <dgm:prSet presAssocID="{0B5F1D3C-D4E7-42AA-BF13-4168B60AD81D}" presName="horz1" presStyleCnt="0"/>
      <dgm:spPr/>
    </dgm:pt>
    <dgm:pt modelId="{D3D6C325-A5B9-4DFD-89E3-09F51F365F75}" type="pres">
      <dgm:prSet presAssocID="{0B5F1D3C-D4E7-42AA-BF13-4168B60AD81D}" presName="tx1" presStyleLbl="revTx" presStyleIdx="1" presStyleCnt="8"/>
      <dgm:spPr/>
    </dgm:pt>
    <dgm:pt modelId="{0DF9F698-850E-4B24-B47E-ABBC9911A6F0}" type="pres">
      <dgm:prSet presAssocID="{0B5F1D3C-D4E7-42AA-BF13-4168B60AD81D}" presName="vert1" presStyleCnt="0"/>
      <dgm:spPr/>
    </dgm:pt>
    <dgm:pt modelId="{1238AED5-AC7C-4F0C-B315-A24407EF29AB}" type="pres">
      <dgm:prSet presAssocID="{8F4431A9-DADF-48BB-8EFA-58C0FED5B5A7}" presName="thickLine" presStyleLbl="alignNode1" presStyleIdx="2" presStyleCnt="8"/>
      <dgm:spPr/>
    </dgm:pt>
    <dgm:pt modelId="{B9BA85F9-8EA9-468D-AF54-A0C651F58313}" type="pres">
      <dgm:prSet presAssocID="{8F4431A9-DADF-48BB-8EFA-58C0FED5B5A7}" presName="horz1" presStyleCnt="0"/>
      <dgm:spPr/>
    </dgm:pt>
    <dgm:pt modelId="{A3C8BE97-311B-44C9-9452-1AF69296F742}" type="pres">
      <dgm:prSet presAssocID="{8F4431A9-DADF-48BB-8EFA-58C0FED5B5A7}" presName="tx1" presStyleLbl="revTx" presStyleIdx="2" presStyleCnt="8"/>
      <dgm:spPr/>
    </dgm:pt>
    <dgm:pt modelId="{63C009A5-FBA4-4B6A-A3DB-CF92AA8DDE07}" type="pres">
      <dgm:prSet presAssocID="{8F4431A9-DADF-48BB-8EFA-58C0FED5B5A7}" presName="vert1" presStyleCnt="0"/>
      <dgm:spPr/>
    </dgm:pt>
    <dgm:pt modelId="{A12047C9-9D7E-4853-B3F5-E0EEABE20779}" type="pres">
      <dgm:prSet presAssocID="{3CEA9B57-72FA-4211-84FA-36D777D5ED99}" presName="thickLine" presStyleLbl="alignNode1" presStyleIdx="3" presStyleCnt="8"/>
      <dgm:spPr/>
    </dgm:pt>
    <dgm:pt modelId="{4AD0E407-CCFC-4FA9-9E06-CE36DD3F5911}" type="pres">
      <dgm:prSet presAssocID="{3CEA9B57-72FA-4211-84FA-36D777D5ED99}" presName="horz1" presStyleCnt="0"/>
      <dgm:spPr/>
    </dgm:pt>
    <dgm:pt modelId="{C4FA7E4C-7C82-4AEB-BF9F-8425B781E5C9}" type="pres">
      <dgm:prSet presAssocID="{3CEA9B57-72FA-4211-84FA-36D777D5ED99}" presName="tx1" presStyleLbl="revTx" presStyleIdx="3" presStyleCnt="8"/>
      <dgm:spPr/>
    </dgm:pt>
    <dgm:pt modelId="{BDB41199-2727-4B22-9060-7666B213544A}" type="pres">
      <dgm:prSet presAssocID="{3CEA9B57-72FA-4211-84FA-36D777D5ED99}" presName="vert1" presStyleCnt="0"/>
      <dgm:spPr/>
    </dgm:pt>
    <dgm:pt modelId="{FD65BA11-902F-4974-BD22-B8584047A3F4}" type="pres">
      <dgm:prSet presAssocID="{B3553577-0ED7-459B-BEE9-833A741043C5}" presName="thickLine" presStyleLbl="alignNode1" presStyleIdx="4" presStyleCnt="8"/>
      <dgm:spPr/>
    </dgm:pt>
    <dgm:pt modelId="{AC9FB65F-3A69-4618-ACA1-0224EF81640C}" type="pres">
      <dgm:prSet presAssocID="{B3553577-0ED7-459B-BEE9-833A741043C5}" presName="horz1" presStyleCnt="0"/>
      <dgm:spPr/>
    </dgm:pt>
    <dgm:pt modelId="{9B2BC38D-7E82-4D55-AC67-C7C9B2812C90}" type="pres">
      <dgm:prSet presAssocID="{B3553577-0ED7-459B-BEE9-833A741043C5}" presName="tx1" presStyleLbl="revTx" presStyleIdx="4" presStyleCnt="8"/>
      <dgm:spPr/>
    </dgm:pt>
    <dgm:pt modelId="{613D36C3-C36A-4667-BAC4-93B5AA608AE5}" type="pres">
      <dgm:prSet presAssocID="{B3553577-0ED7-459B-BEE9-833A741043C5}" presName="vert1" presStyleCnt="0"/>
      <dgm:spPr/>
    </dgm:pt>
    <dgm:pt modelId="{C77B57C6-CC3E-4720-92FA-36B6393BFC1B}" type="pres">
      <dgm:prSet presAssocID="{8336B1BC-5AD7-4600-869F-429E59233FF8}" presName="thickLine" presStyleLbl="alignNode1" presStyleIdx="5" presStyleCnt="8"/>
      <dgm:spPr/>
    </dgm:pt>
    <dgm:pt modelId="{C55F8175-7721-4C83-BE4E-0F8DD748BCF9}" type="pres">
      <dgm:prSet presAssocID="{8336B1BC-5AD7-4600-869F-429E59233FF8}" presName="horz1" presStyleCnt="0"/>
      <dgm:spPr/>
    </dgm:pt>
    <dgm:pt modelId="{B0A42267-2216-474C-84B4-5B7F671EAFF7}" type="pres">
      <dgm:prSet presAssocID="{8336B1BC-5AD7-4600-869F-429E59233FF8}" presName="tx1" presStyleLbl="revTx" presStyleIdx="5" presStyleCnt="8"/>
      <dgm:spPr/>
    </dgm:pt>
    <dgm:pt modelId="{9956254D-4095-41D7-8269-902B51048127}" type="pres">
      <dgm:prSet presAssocID="{8336B1BC-5AD7-4600-869F-429E59233FF8}" presName="vert1" presStyleCnt="0"/>
      <dgm:spPr/>
    </dgm:pt>
    <dgm:pt modelId="{9696A48A-DCC8-4151-B20D-2360D3D08C1B}" type="pres">
      <dgm:prSet presAssocID="{55342F69-CF53-4CD4-8063-C9329C773ED5}" presName="thickLine" presStyleLbl="alignNode1" presStyleIdx="6" presStyleCnt="8"/>
      <dgm:spPr/>
    </dgm:pt>
    <dgm:pt modelId="{C9DB53D6-495E-43FE-BE71-D37F675DE9FD}" type="pres">
      <dgm:prSet presAssocID="{55342F69-CF53-4CD4-8063-C9329C773ED5}" presName="horz1" presStyleCnt="0"/>
      <dgm:spPr/>
    </dgm:pt>
    <dgm:pt modelId="{6EE81433-A29A-4E0A-AFB1-4444541B6392}" type="pres">
      <dgm:prSet presAssocID="{55342F69-CF53-4CD4-8063-C9329C773ED5}" presName="tx1" presStyleLbl="revTx" presStyleIdx="6" presStyleCnt="8"/>
      <dgm:spPr/>
    </dgm:pt>
    <dgm:pt modelId="{783DC138-E166-4FF0-BEAA-2985B0CBA43B}" type="pres">
      <dgm:prSet presAssocID="{55342F69-CF53-4CD4-8063-C9329C773ED5}" presName="vert1" presStyleCnt="0"/>
      <dgm:spPr/>
    </dgm:pt>
    <dgm:pt modelId="{440D926B-4C23-44FA-8A59-E0CB5DE830F8}" type="pres">
      <dgm:prSet presAssocID="{F49583AA-6EB1-441E-8CA2-05EC1818F2DA}" presName="thickLine" presStyleLbl="alignNode1" presStyleIdx="7" presStyleCnt="8"/>
      <dgm:spPr/>
    </dgm:pt>
    <dgm:pt modelId="{BD8A28A6-89B3-4D6F-B282-12EF68FE84A7}" type="pres">
      <dgm:prSet presAssocID="{F49583AA-6EB1-441E-8CA2-05EC1818F2DA}" presName="horz1" presStyleCnt="0"/>
      <dgm:spPr/>
    </dgm:pt>
    <dgm:pt modelId="{95444569-0554-42FD-AEAA-FE7365CC3E5C}" type="pres">
      <dgm:prSet presAssocID="{F49583AA-6EB1-441E-8CA2-05EC1818F2DA}" presName="tx1" presStyleLbl="revTx" presStyleIdx="7" presStyleCnt="8"/>
      <dgm:spPr/>
    </dgm:pt>
    <dgm:pt modelId="{03DEB5AA-5551-4DC9-9B83-E0375207A7C3}" type="pres">
      <dgm:prSet presAssocID="{F49583AA-6EB1-441E-8CA2-05EC1818F2DA}" presName="vert1" presStyleCnt="0"/>
      <dgm:spPr/>
    </dgm:pt>
  </dgm:ptLst>
  <dgm:cxnLst>
    <dgm:cxn modelId="{1C43450C-E4F6-4EF3-ABEF-5941EE3AB11A}" type="presOf" srcId="{0B5F1D3C-D4E7-42AA-BF13-4168B60AD81D}" destId="{D3D6C325-A5B9-4DFD-89E3-09F51F365F75}" srcOrd="0" destOrd="0" presId="urn:microsoft.com/office/officeart/2008/layout/LinedList"/>
    <dgm:cxn modelId="{0CA1BE19-2CEB-4095-9D24-09D815B8875A}" type="presOf" srcId="{B3553577-0ED7-459B-BEE9-833A741043C5}" destId="{9B2BC38D-7E82-4D55-AC67-C7C9B2812C90}" srcOrd="0" destOrd="0" presId="urn:microsoft.com/office/officeart/2008/layout/LinedList"/>
    <dgm:cxn modelId="{65ACE319-D3D8-4111-B000-ECB648651C8B}" srcId="{72C9BF6C-194A-4E80-9557-BC5C9B4D9A4D}" destId="{116A7DB8-BE67-4EA4-9AB9-B9F9AD8DC635}" srcOrd="0" destOrd="0" parTransId="{F64B3B0E-09F7-47BB-94D2-DCE644CBEB3A}" sibTransId="{1D7D3867-56B4-48DE-A128-B1EE8C809A1F}"/>
    <dgm:cxn modelId="{EB31952A-18EF-416D-B266-AA628701D9D6}" type="presOf" srcId="{8336B1BC-5AD7-4600-869F-429E59233FF8}" destId="{B0A42267-2216-474C-84B4-5B7F671EAFF7}" srcOrd="0" destOrd="0" presId="urn:microsoft.com/office/officeart/2008/layout/LinedList"/>
    <dgm:cxn modelId="{7FFB1963-F1AC-4BB1-9AB9-85D7C4C4839C}" type="presOf" srcId="{55342F69-CF53-4CD4-8063-C9329C773ED5}" destId="{6EE81433-A29A-4E0A-AFB1-4444541B6392}" srcOrd="0" destOrd="0" presId="urn:microsoft.com/office/officeart/2008/layout/LinedList"/>
    <dgm:cxn modelId="{F177F072-58F2-4200-A582-27F4B4D68469}" srcId="{72C9BF6C-194A-4E80-9557-BC5C9B4D9A4D}" destId="{8336B1BC-5AD7-4600-869F-429E59233FF8}" srcOrd="5" destOrd="0" parTransId="{6C4444EC-2A2D-4E4B-AA55-32367F30558B}" sibTransId="{B109074B-5658-48AD-AE99-2918C36F6FE9}"/>
    <dgm:cxn modelId="{AB398759-E176-4007-BB0A-FED28657ECCA}" type="presOf" srcId="{8F4431A9-DADF-48BB-8EFA-58C0FED5B5A7}" destId="{A3C8BE97-311B-44C9-9452-1AF69296F742}" srcOrd="0" destOrd="0" presId="urn:microsoft.com/office/officeart/2008/layout/LinedList"/>
    <dgm:cxn modelId="{53AA6284-D724-4701-AD64-72B8F9160381}" type="presOf" srcId="{3CEA9B57-72FA-4211-84FA-36D777D5ED99}" destId="{C4FA7E4C-7C82-4AEB-BF9F-8425B781E5C9}" srcOrd="0" destOrd="0" presId="urn:microsoft.com/office/officeart/2008/layout/LinedList"/>
    <dgm:cxn modelId="{9C1E9795-1FFC-4888-92CD-31884710ED6B}" srcId="{72C9BF6C-194A-4E80-9557-BC5C9B4D9A4D}" destId="{B3553577-0ED7-459B-BEE9-833A741043C5}" srcOrd="4" destOrd="0" parTransId="{E748B51B-8FFB-4BC0-800C-63294D1584A5}" sibTransId="{B0B520EB-59C8-492E-A6F1-9FA66C2234AA}"/>
    <dgm:cxn modelId="{DF11549A-6B0B-4686-927E-D4ECEB732231}" srcId="{72C9BF6C-194A-4E80-9557-BC5C9B4D9A4D}" destId="{0B5F1D3C-D4E7-42AA-BF13-4168B60AD81D}" srcOrd="1" destOrd="0" parTransId="{551853DD-A872-4115-BFE2-1C453FBCB9CC}" sibTransId="{8AFD6ED1-FCD8-45F0-8600-3506066753B3}"/>
    <dgm:cxn modelId="{399F6AA0-90C3-49FB-9901-BC68B0DCFF0E}" srcId="{72C9BF6C-194A-4E80-9557-BC5C9B4D9A4D}" destId="{3CEA9B57-72FA-4211-84FA-36D777D5ED99}" srcOrd="3" destOrd="0" parTransId="{18D7E5AF-388E-4EB2-A3C8-6D28C8A50AA8}" sibTransId="{F3DD677E-0EF9-4856-9597-B85D456ED87F}"/>
    <dgm:cxn modelId="{723118C5-192A-463D-9F9C-263E2E496924}" srcId="{72C9BF6C-194A-4E80-9557-BC5C9B4D9A4D}" destId="{F49583AA-6EB1-441E-8CA2-05EC1818F2DA}" srcOrd="7" destOrd="0" parTransId="{19A7883F-C7AE-4AC2-BE6E-423B8727F8E4}" sibTransId="{74CE1301-4A3E-4DB5-9DC6-EC6E488A0E53}"/>
    <dgm:cxn modelId="{D70AD0C8-E71E-492C-8155-FF73037A0A2C}" srcId="{72C9BF6C-194A-4E80-9557-BC5C9B4D9A4D}" destId="{55342F69-CF53-4CD4-8063-C9329C773ED5}" srcOrd="6" destOrd="0" parTransId="{1ACFB1E8-1979-48D7-B017-5BC6E0279DFE}" sibTransId="{C1FB6CF4-B470-4AC7-9D04-1856E54F36CF}"/>
    <dgm:cxn modelId="{D64764D8-3B7E-4678-9585-DFA00D8176C0}" type="presOf" srcId="{72C9BF6C-194A-4E80-9557-BC5C9B4D9A4D}" destId="{5AF22DBF-F0EC-44D3-9F62-2E9D52ABDD14}" srcOrd="0" destOrd="0" presId="urn:microsoft.com/office/officeart/2008/layout/LinedList"/>
    <dgm:cxn modelId="{FECE7EF2-5772-4C8D-9C93-A8EC810CB882}" type="presOf" srcId="{F49583AA-6EB1-441E-8CA2-05EC1818F2DA}" destId="{95444569-0554-42FD-AEAA-FE7365CC3E5C}" srcOrd="0" destOrd="0" presId="urn:microsoft.com/office/officeart/2008/layout/LinedList"/>
    <dgm:cxn modelId="{0F1519F6-B4DF-41C6-986B-90B231C00902}" type="presOf" srcId="{116A7DB8-BE67-4EA4-9AB9-B9F9AD8DC635}" destId="{FD7AECCA-D2D3-4991-B2E9-A2C1EE576160}" srcOrd="0" destOrd="0" presId="urn:microsoft.com/office/officeart/2008/layout/LinedList"/>
    <dgm:cxn modelId="{C724FDF7-F253-4D86-BC2C-ED43C77BB102}" srcId="{72C9BF6C-194A-4E80-9557-BC5C9B4D9A4D}" destId="{8F4431A9-DADF-48BB-8EFA-58C0FED5B5A7}" srcOrd="2" destOrd="0" parTransId="{951F8252-A0BF-4340-85BC-7A5B0091C505}" sibTransId="{604C47A0-FFBA-4515-AF79-1AAA954D42B8}"/>
    <dgm:cxn modelId="{EFD5130A-AE8A-46C2-8EA6-141EB1F74EE8}" type="presParOf" srcId="{5AF22DBF-F0EC-44D3-9F62-2E9D52ABDD14}" destId="{048902F5-7C88-4329-A865-1A3BF1F1551C}" srcOrd="0" destOrd="0" presId="urn:microsoft.com/office/officeart/2008/layout/LinedList"/>
    <dgm:cxn modelId="{322A78E5-C156-4886-8062-EFB5F0C9C39D}" type="presParOf" srcId="{5AF22DBF-F0EC-44D3-9F62-2E9D52ABDD14}" destId="{F3DCCB79-CB68-4106-9494-15F87BB0669F}" srcOrd="1" destOrd="0" presId="urn:microsoft.com/office/officeart/2008/layout/LinedList"/>
    <dgm:cxn modelId="{6B06C4A1-3FF8-4C03-BFC0-1448CD159BF7}" type="presParOf" srcId="{F3DCCB79-CB68-4106-9494-15F87BB0669F}" destId="{FD7AECCA-D2D3-4991-B2E9-A2C1EE576160}" srcOrd="0" destOrd="0" presId="urn:microsoft.com/office/officeart/2008/layout/LinedList"/>
    <dgm:cxn modelId="{A1F90C24-9A3F-4F15-9650-15BA14AC6915}" type="presParOf" srcId="{F3DCCB79-CB68-4106-9494-15F87BB0669F}" destId="{F63A61C8-7748-4BD0-A6A2-F62AA2AFBB7F}" srcOrd="1" destOrd="0" presId="urn:microsoft.com/office/officeart/2008/layout/LinedList"/>
    <dgm:cxn modelId="{24161EF2-A9AB-47D1-ACEE-1C0423AB33C2}" type="presParOf" srcId="{5AF22DBF-F0EC-44D3-9F62-2E9D52ABDD14}" destId="{61CEE985-A0F7-4F0D-A353-2CF9ABCF91F3}" srcOrd="2" destOrd="0" presId="urn:microsoft.com/office/officeart/2008/layout/LinedList"/>
    <dgm:cxn modelId="{2694D99F-33A7-453C-A7D6-614F26A0492F}" type="presParOf" srcId="{5AF22DBF-F0EC-44D3-9F62-2E9D52ABDD14}" destId="{21D1B1B9-A8F3-449E-806F-5466B76EC5DE}" srcOrd="3" destOrd="0" presId="urn:microsoft.com/office/officeart/2008/layout/LinedList"/>
    <dgm:cxn modelId="{6E521362-C1CE-4E08-BBBE-D682132FCC8E}" type="presParOf" srcId="{21D1B1B9-A8F3-449E-806F-5466B76EC5DE}" destId="{D3D6C325-A5B9-4DFD-89E3-09F51F365F75}" srcOrd="0" destOrd="0" presId="urn:microsoft.com/office/officeart/2008/layout/LinedList"/>
    <dgm:cxn modelId="{E1C7B377-6930-4044-AC33-54AF4E023CE9}" type="presParOf" srcId="{21D1B1B9-A8F3-449E-806F-5466B76EC5DE}" destId="{0DF9F698-850E-4B24-B47E-ABBC9911A6F0}" srcOrd="1" destOrd="0" presId="urn:microsoft.com/office/officeart/2008/layout/LinedList"/>
    <dgm:cxn modelId="{CF1CF0D0-3153-4630-8519-1BAD7F5D1121}" type="presParOf" srcId="{5AF22DBF-F0EC-44D3-9F62-2E9D52ABDD14}" destId="{1238AED5-AC7C-4F0C-B315-A24407EF29AB}" srcOrd="4" destOrd="0" presId="urn:microsoft.com/office/officeart/2008/layout/LinedList"/>
    <dgm:cxn modelId="{53B40356-4FF5-437F-AC31-21E6B64B862D}" type="presParOf" srcId="{5AF22DBF-F0EC-44D3-9F62-2E9D52ABDD14}" destId="{B9BA85F9-8EA9-468D-AF54-A0C651F58313}" srcOrd="5" destOrd="0" presId="urn:microsoft.com/office/officeart/2008/layout/LinedList"/>
    <dgm:cxn modelId="{6E2A87AF-3507-46CA-8D0F-1996C9A63461}" type="presParOf" srcId="{B9BA85F9-8EA9-468D-AF54-A0C651F58313}" destId="{A3C8BE97-311B-44C9-9452-1AF69296F742}" srcOrd="0" destOrd="0" presId="urn:microsoft.com/office/officeart/2008/layout/LinedList"/>
    <dgm:cxn modelId="{55767F1D-29BC-4E1F-B223-93CBCDB8AA9C}" type="presParOf" srcId="{B9BA85F9-8EA9-468D-AF54-A0C651F58313}" destId="{63C009A5-FBA4-4B6A-A3DB-CF92AA8DDE07}" srcOrd="1" destOrd="0" presId="urn:microsoft.com/office/officeart/2008/layout/LinedList"/>
    <dgm:cxn modelId="{01B60D9E-AD72-4348-AA6F-58529CCDE1AB}" type="presParOf" srcId="{5AF22DBF-F0EC-44D3-9F62-2E9D52ABDD14}" destId="{A12047C9-9D7E-4853-B3F5-E0EEABE20779}" srcOrd="6" destOrd="0" presId="urn:microsoft.com/office/officeart/2008/layout/LinedList"/>
    <dgm:cxn modelId="{4AF253BC-4117-488B-8A75-B1C59F66BFBA}" type="presParOf" srcId="{5AF22DBF-F0EC-44D3-9F62-2E9D52ABDD14}" destId="{4AD0E407-CCFC-4FA9-9E06-CE36DD3F5911}" srcOrd="7" destOrd="0" presId="urn:microsoft.com/office/officeart/2008/layout/LinedList"/>
    <dgm:cxn modelId="{F7F92214-E0F8-4F39-BA6F-74683EA8B975}" type="presParOf" srcId="{4AD0E407-CCFC-4FA9-9E06-CE36DD3F5911}" destId="{C4FA7E4C-7C82-4AEB-BF9F-8425B781E5C9}" srcOrd="0" destOrd="0" presId="urn:microsoft.com/office/officeart/2008/layout/LinedList"/>
    <dgm:cxn modelId="{A38B477F-2035-49A6-A3EB-CB0A7627EBFA}" type="presParOf" srcId="{4AD0E407-CCFC-4FA9-9E06-CE36DD3F5911}" destId="{BDB41199-2727-4B22-9060-7666B213544A}" srcOrd="1" destOrd="0" presId="urn:microsoft.com/office/officeart/2008/layout/LinedList"/>
    <dgm:cxn modelId="{DC8D6003-5453-472F-B156-2984FAFEB063}" type="presParOf" srcId="{5AF22DBF-F0EC-44D3-9F62-2E9D52ABDD14}" destId="{FD65BA11-902F-4974-BD22-B8584047A3F4}" srcOrd="8" destOrd="0" presId="urn:microsoft.com/office/officeart/2008/layout/LinedList"/>
    <dgm:cxn modelId="{5908E192-896F-4C8E-BA04-EC2B011453C1}" type="presParOf" srcId="{5AF22DBF-F0EC-44D3-9F62-2E9D52ABDD14}" destId="{AC9FB65F-3A69-4618-ACA1-0224EF81640C}" srcOrd="9" destOrd="0" presId="urn:microsoft.com/office/officeart/2008/layout/LinedList"/>
    <dgm:cxn modelId="{6AD12667-F3FB-4CB7-AED1-4C5F2F572243}" type="presParOf" srcId="{AC9FB65F-3A69-4618-ACA1-0224EF81640C}" destId="{9B2BC38D-7E82-4D55-AC67-C7C9B2812C90}" srcOrd="0" destOrd="0" presId="urn:microsoft.com/office/officeart/2008/layout/LinedList"/>
    <dgm:cxn modelId="{2E006B75-DAA9-44E3-903B-10720077796D}" type="presParOf" srcId="{AC9FB65F-3A69-4618-ACA1-0224EF81640C}" destId="{613D36C3-C36A-4667-BAC4-93B5AA608AE5}" srcOrd="1" destOrd="0" presId="urn:microsoft.com/office/officeart/2008/layout/LinedList"/>
    <dgm:cxn modelId="{C8D71D86-8BC0-49FB-8955-ECE69243F2C1}" type="presParOf" srcId="{5AF22DBF-F0EC-44D3-9F62-2E9D52ABDD14}" destId="{C77B57C6-CC3E-4720-92FA-36B6393BFC1B}" srcOrd="10" destOrd="0" presId="urn:microsoft.com/office/officeart/2008/layout/LinedList"/>
    <dgm:cxn modelId="{4518E05A-2CDB-460F-A1A7-5F0A1D2CA64C}" type="presParOf" srcId="{5AF22DBF-F0EC-44D3-9F62-2E9D52ABDD14}" destId="{C55F8175-7721-4C83-BE4E-0F8DD748BCF9}" srcOrd="11" destOrd="0" presId="urn:microsoft.com/office/officeart/2008/layout/LinedList"/>
    <dgm:cxn modelId="{403FA35D-251C-4E83-B565-D85C3AA05F54}" type="presParOf" srcId="{C55F8175-7721-4C83-BE4E-0F8DD748BCF9}" destId="{B0A42267-2216-474C-84B4-5B7F671EAFF7}" srcOrd="0" destOrd="0" presId="urn:microsoft.com/office/officeart/2008/layout/LinedList"/>
    <dgm:cxn modelId="{94EB69A9-A47A-4780-9733-9135A0D61E25}" type="presParOf" srcId="{C55F8175-7721-4C83-BE4E-0F8DD748BCF9}" destId="{9956254D-4095-41D7-8269-902B51048127}" srcOrd="1" destOrd="0" presId="urn:microsoft.com/office/officeart/2008/layout/LinedList"/>
    <dgm:cxn modelId="{CAA552A9-AB33-4F42-90F7-101C5AC84811}" type="presParOf" srcId="{5AF22DBF-F0EC-44D3-9F62-2E9D52ABDD14}" destId="{9696A48A-DCC8-4151-B20D-2360D3D08C1B}" srcOrd="12" destOrd="0" presId="urn:microsoft.com/office/officeart/2008/layout/LinedList"/>
    <dgm:cxn modelId="{978DF076-A5CF-428C-B331-389CD6949F1B}" type="presParOf" srcId="{5AF22DBF-F0EC-44D3-9F62-2E9D52ABDD14}" destId="{C9DB53D6-495E-43FE-BE71-D37F675DE9FD}" srcOrd="13" destOrd="0" presId="urn:microsoft.com/office/officeart/2008/layout/LinedList"/>
    <dgm:cxn modelId="{07D460D9-B0F4-47A9-BC34-EA9AFEB5BC32}" type="presParOf" srcId="{C9DB53D6-495E-43FE-BE71-D37F675DE9FD}" destId="{6EE81433-A29A-4E0A-AFB1-4444541B6392}" srcOrd="0" destOrd="0" presId="urn:microsoft.com/office/officeart/2008/layout/LinedList"/>
    <dgm:cxn modelId="{14265551-D227-4327-8950-38DDF786F394}" type="presParOf" srcId="{C9DB53D6-495E-43FE-BE71-D37F675DE9FD}" destId="{783DC138-E166-4FF0-BEAA-2985B0CBA43B}" srcOrd="1" destOrd="0" presId="urn:microsoft.com/office/officeart/2008/layout/LinedList"/>
    <dgm:cxn modelId="{0EFE67B7-F6BD-4DAC-94B4-303E820D21FC}" type="presParOf" srcId="{5AF22DBF-F0EC-44D3-9F62-2E9D52ABDD14}" destId="{440D926B-4C23-44FA-8A59-E0CB5DE830F8}" srcOrd="14" destOrd="0" presId="urn:microsoft.com/office/officeart/2008/layout/LinedList"/>
    <dgm:cxn modelId="{CEE47AF4-96BD-4791-83B0-858BA7DD72A1}" type="presParOf" srcId="{5AF22DBF-F0EC-44D3-9F62-2E9D52ABDD14}" destId="{BD8A28A6-89B3-4D6F-B282-12EF68FE84A7}" srcOrd="15" destOrd="0" presId="urn:microsoft.com/office/officeart/2008/layout/LinedList"/>
    <dgm:cxn modelId="{653965AC-A347-4666-BDDF-3F715D993A62}" type="presParOf" srcId="{BD8A28A6-89B3-4D6F-B282-12EF68FE84A7}" destId="{95444569-0554-42FD-AEAA-FE7365CC3E5C}" srcOrd="0" destOrd="0" presId="urn:microsoft.com/office/officeart/2008/layout/LinedList"/>
    <dgm:cxn modelId="{72642609-DE9C-4968-AEB2-74061D97D80C}" type="presParOf" srcId="{BD8A28A6-89B3-4D6F-B282-12EF68FE84A7}" destId="{03DEB5AA-5551-4DC9-9B83-E0375207A7C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240F9B-C4DF-4F7C-8BA1-5EE9017B912D}" type="doc">
      <dgm:prSet loTypeId="urn:microsoft.com/office/officeart/2008/layout/HalfCircleOrganizationChart" loCatId="hierarchy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042176A-6977-484D-AA0C-EBA3E5754556}">
      <dgm:prSet/>
      <dgm:spPr/>
      <dgm:t>
        <a:bodyPr/>
        <a:lstStyle/>
        <a:p>
          <a:r>
            <a:rPr lang="ca-ES" dirty="0">
              <a:solidFill>
                <a:schemeClr val="tx1"/>
              </a:solidFill>
            </a:rPr>
            <a:t>L'equip a la defensa haurà d'eliminar fins a 3 batedors o corredors per anar a atacar.</a:t>
          </a:r>
          <a:endParaRPr lang="en-US" dirty="0">
            <a:solidFill>
              <a:schemeClr val="tx1"/>
            </a:solidFill>
          </a:endParaRPr>
        </a:p>
      </dgm:t>
    </dgm:pt>
    <dgm:pt modelId="{5B0814DC-4B85-47D5-863C-E0D6EB8268C6}" type="parTrans" cxnId="{DEE838D7-47E2-4476-8BF1-EC61E55BF25A}">
      <dgm:prSet/>
      <dgm:spPr/>
      <dgm:t>
        <a:bodyPr/>
        <a:lstStyle/>
        <a:p>
          <a:endParaRPr lang="en-US"/>
        </a:p>
      </dgm:t>
    </dgm:pt>
    <dgm:pt modelId="{8D69E112-4380-4E44-B576-0F3B3BFB06C0}" type="sibTrans" cxnId="{DEE838D7-47E2-4476-8BF1-EC61E55BF25A}">
      <dgm:prSet/>
      <dgm:spPr/>
      <dgm:t>
        <a:bodyPr/>
        <a:lstStyle/>
        <a:p>
          <a:endParaRPr lang="en-US"/>
        </a:p>
      </dgm:t>
    </dgm:pt>
    <dgm:pt modelId="{571A3ED9-B4E3-4D8D-91F8-ABACFAAE511C}">
      <dgm:prSet/>
      <dgm:spPr/>
      <dgm:t>
        <a:bodyPr/>
        <a:lstStyle/>
        <a:p>
          <a:r>
            <a:rPr lang="ca-ES" dirty="0">
              <a:solidFill>
                <a:schemeClr val="tx1"/>
              </a:solidFill>
            </a:rPr>
            <a:t>Hi han 4 formes bàsiques d’eliminar a un batedor o corredor.</a:t>
          </a:r>
          <a:endParaRPr lang="en-US" dirty="0">
            <a:solidFill>
              <a:schemeClr val="tx1"/>
            </a:solidFill>
          </a:endParaRPr>
        </a:p>
      </dgm:t>
    </dgm:pt>
    <dgm:pt modelId="{9B72245F-848B-4346-A7A3-6D19A457BC2D}" type="parTrans" cxnId="{3EB7C400-EE72-4FD2-BBED-93862ED6F654}">
      <dgm:prSet/>
      <dgm:spPr/>
      <dgm:t>
        <a:bodyPr/>
        <a:lstStyle/>
        <a:p>
          <a:endParaRPr lang="en-US"/>
        </a:p>
      </dgm:t>
    </dgm:pt>
    <dgm:pt modelId="{EB912B90-EA97-4F8F-B8FD-809291996D4F}" type="sibTrans" cxnId="{3EB7C400-EE72-4FD2-BBED-93862ED6F654}">
      <dgm:prSet/>
      <dgm:spPr/>
      <dgm:t>
        <a:bodyPr/>
        <a:lstStyle/>
        <a:p>
          <a:endParaRPr lang="en-US"/>
        </a:p>
      </dgm:t>
    </dgm:pt>
    <dgm:pt modelId="{A9B003C8-A1BD-47B5-89AF-2488322841DD}" type="pres">
      <dgm:prSet presAssocID="{B8240F9B-C4DF-4F7C-8BA1-5EE9017B912D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80A7455-6A90-435D-A0DF-F2D950CDBEAF}" type="pres">
      <dgm:prSet presAssocID="{A042176A-6977-484D-AA0C-EBA3E5754556}" presName="hierRoot1" presStyleCnt="0">
        <dgm:presLayoutVars>
          <dgm:hierBranch val="init"/>
        </dgm:presLayoutVars>
      </dgm:prSet>
      <dgm:spPr/>
    </dgm:pt>
    <dgm:pt modelId="{7B21C26B-10EF-4E2D-875A-92EEBD688824}" type="pres">
      <dgm:prSet presAssocID="{A042176A-6977-484D-AA0C-EBA3E5754556}" presName="rootComposite1" presStyleCnt="0"/>
      <dgm:spPr/>
    </dgm:pt>
    <dgm:pt modelId="{5FA912A8-F892-4E6E-A360-3DAC009B3E1F}" type="pres">
      <dgm:prSet presAssocID="{A042176A-6977-484D-AA0C-EBA3E5754556}" presName="rootText1" presStyleLbl="alignAcc1" presStyleIdx="0" presStyleCnt="0">
        <dgm:presLayoutVars>
          <dgm:chPref val="3"/>
        </dgm:presLayoutVars>
      </dgm:prSet>
      <dgm:spPr/>
    </dgm:pt>
    <dgm:pt modelId="{C2AB7A7A-EE44-41A9-B2E4-98FEB429CB64}" type="pres">
      <dgm:prSet presAssocID="{A042176A-6977-484D-AA0C-EBA3E5754556}" presName="topArc1" presStyleLbl="parChTrans1D1" presStyleIdx="0" presStyleCnt="4"/>
      <dgm:spPr/>
    </dgm:pt>
    <dgm:pt modelId="{19C559E6-5AB0-4119-9C2F-41048A091F69}" type="pres">
      <dgm:prSet presAssocID="{A042176A-6977-484D-AA0C-EBA3E5754556}" presName="bottomArc1" presStyleLbl="parChTrans1D1" presStyleIdx="1" presStyleCnt="4"/>
      <dgm:spPr/>
    </dgm:pt>
    <dgm:pt modelId="{120831F7-F187-4F7B-BFEA-68F9C356EC91}" type="pres">
      <dgm:prSet presAssocID="{A042176A-6977-484D-AA0C-EBA3E5754556}" presName="topConnNode1" presStyleLbl="node1" presStyleIdx="0" presStyleCnt="0"/>
      <dgm:spPr/>
    </dgm:pt>
    <dgm:pt modelId="{2EF0E2AB-7AA7-4C59-96BC-E34057F6F01C}" type="pres">
      <dgm:prSet presAssocID="{A042176A-6977-484D-AA0C-EBA3E5754556}" presName="hierChild2" presStyleCnt="0"/>
      <dgm:spPr/>
    </dgm:pt>
    <dgm:pt modelId="{487FD0D0-76D2-4528-A1D3-01BCAD622AA3}" type="pres">
      <dgm:prSet presAssocID="{A042176A-6977-484D-AA0C-EBA3E5754556}" presName="hierChild3" presStyleCnt="0"/>
      <dgm:spPr/>
    </dgm:pt>
    <dgm:pt modelId="{39B7022D-EB64-4737-B44B-3562CD7351C1}" type="pres">
      <dgm:prSet presAssocID="{571A3ED9-B4E3-4D8D-91F8-ABACFAAE511C}" presName="hierRoot1" presStyleCnt="0">
        <dgm:presLayoutVars>
          <dgm:hierBranch val="init"/>
        </dgm:presLayoutVars>
      </dgm:prSet>
      <dgm:spPr/>
    </dgm:pt>
    <dgm:pt modelId="{F3522D7A-409F-4977-BF40-96EE2F51140E}" type="pres">
      <dgm:prSet presAssocID="{571A3ED9-B4E3-4D8D-91F8-ABACFAAE511C}" presName="rootComposite1" presStyleCnt="0"/>
      <dgm:spPr/>
    </dgm:pt>
    <dgm:pt modelId="{C5B3A5D3-AFEE-4C5C-915F-63F5454210D3}" type="pres">
      <dgm:prSet presAssocID="{571A3ED9-B4E3-4D8D-91F8-ABACFAAE511C}" presName="rootText1" presStyleLbl="alignAcc1" presStyleIdx="0" presStyleCnt="0">
        <dgm:presLayoutVars>
          <dgm:chPref val="3"/>
        </dgm:presLayoutVars>
      </dgm:prSet>
      <dgm:spPr/>
    </dgm:pt>
    <dgm:pt modelId="{2B30760B-D9E2-4A7D-8E5D-5A063C7A2C1A}" type="pres">
      <dgm:prSet presAssocID="{571A3ED9-B4E3-4D8D-91F8-ABACFAAE511C}" presName="topArc1" presStyleLbl="parChTrans1D1" presStyleIdx="2" presStyleCnt="4"/>
      <dgm:spPr/>
    </dgm:pt>
    <dgm:pt modelId="{1C033800-C481-4A9C-9692-4DDF30F128D1}" type="pres">
      <dgm:prSet presAssocID="{571A3ED9-B4E3-4D8D-91F8-ABACFAAE511C}" presName="bottomArc1" presStyleLbl="parChTrans1D1" presStyleIdx="3" presStyleCnt="4"/>
      <dgm:spPr/>
    </dgm:pt>
    <dgm:pt modelId="{55459BE7-2E6D-4791-82E5-A22C47413C60}" type="pres">
      <dgm:prSet presAssocID="{571A3ED9-B4E3-4D8D-91F8-ABACFAAE511C}" presName="topConnNode1" presStyleLbl="node1" presStyleIdx="0" presStyleCnt="0"/>
      <dgm:spPr/>
    </dgm:pt>
    <dgm:pt modelId="{A37219B4-1DA3-4AA5-BA1F-6CD8194C2F59}" type="pres">
      <dgm:prSet presAssocID="{571A3ED9-B4E3-4D8D-91F8-ABACFAAE511C}" presName="hierChild2" presStyleCnt="0"/>
      <dgm:spPr/>
    </dgm:pt>
    <dgm:pt modelId="{8877DE4C-B635-4057-A02E-1A0A1081CE36}" type="pres">
      <dgm:prSet presAssocID="{571A3ED9-B4E3-4D8D-91F8-ABACFAAE511C}" presName="hierChild3" presStyleCnt="0"/>
      <dgm:spPr/>
    </dgm:pt>
  </dgm:ptLst>
  <dgm:cxnLst>
    <dgm:cxn modelId="{3EB7C400-EE72-4FD2-BBED-93862ED6F654}" srcId="{B8240F9B-C4DF-4F7C-8BA1-5EE9017B912D}" destId="{571A3ED9-B4E3-4D8D-91F8-ABACFAAE511C}" srcOrd="1" destOrd="0" parTransId="{9B72245F-848B-4346-A7A3-6D19A457BC2D}" sibTransId="{EB912B90-EA97-4F8F-B8FD-809291996D4F}"/>
    <dgm:cxn modelId="{69BCA234-799A-4385-9160-67B72BA0432B}" type="presOf" srcId="{A042176A-6977-484D-AA0C-EBA3E5754556}" destId="{120831F7-F187-4F7B-BFEA-68F9C356EC91}" srcOrd="1" destOrd="0" presId="urn:microsoft.com/office/officeart/2008/layout/HalfCircleOrganizationChart"/>
    <dgm:cxn modelId="{23E20482-5A8C-48F6-B496-A7ADAC13F573}" type="presOf" srcId="{B8240F9B-C4DF-4F7C-8BA1-5EE9017B912D}" destId="{A9B003C8-A1BD-47B5-89AF-2488322841DD}" srcOrd="0" destOrd="0" presId="urn:microsoft.com/office/officeart/2008/layout/HalfCircleOrganizationChart"/>
    <dgm:cxn modelId="{F60E15C0-9E4C-429F-B896-96C88AC57B2A}" type="presOf" srcId="{571A3ED9-B4E3-4D8D-91F8-ABACFAAE511C}" destId="{C5B3A5D3-AFEE-4C5C-915F-63F5454210D3}" srcOrd="0" destOrd="0" presId="urn:microsoft.com/office/officeart/2008/layout/HalfCircleOrganizationChart"/>
    <dgm:cxn modelId="{C764DCC7-4E2A-45B2-AC0D-A4D7E601E5DD}" type="presOf" srcId="{A042176A-6977-484D-AA0C-EBA3E5754556}" destId="{5FA912A8-F892-4E6E-A360-3DAC009B3E1F}" srcOrd="0" destOrd="0" presId="urn:microsoft.com/office/officeart/2008/layout/HalfCircleOrganizationChart"/>
    <dgm:cxn modelId="{DEE838D7-47E2-4476-8BF1-EC61E55BF25A}" srcId="{B8240F9B-C4DF-4F7C-8BA1-5EE9017B912D}" destId="{A042176A-6977-484D-AA0C-EBA3E5754556}" srcOrd="0" destOrd="0" parTransId="{5B0814DC-4B85-47D5-863C-E0D6EB8268C6}" sibTransId="{8D69E112-4380-4E44-B576-0F3B3BFB06C0}"/>
    <dgm:cxn modelId="{D518A0FA-5727-4D42-84A2-F6436560218D}" type="presOf" srcId="{571A3ED9-B4E3-4D8D-91F8-ABACFAAE511C}" destId="{55459BE7-2E6D-4791-82E5-A22C47413C60}" srcOrd="1" destOrd="0" presId="urn:microsoft.com/office/officeart/2008/layout/HalfCircleOrganizationChart"/>
    <dgm:cxn modelId="{E6E6DC2A-1796-4DDF-AF06-50788D957BEB}" type="presParOf" srcId="{A9B003C8-A1BD-47B5-89AF-2488322841DD}" destId="{F80A7455-6A90-435D-A0DF-F2D950CDBEAF}" srcOrd="0" destOrd="0" presId="urn:microsoft.com/office/officeart/2008/layout/HalfCircleOrganizationChart"/>
    <dgm:cxn modelId="{40AF8970-2358-4097-A015-3746211CC993}" type="presParOf" srcId="{F80A7455-6A90-435D-A0DF-F2D950CDBEAF}" destId="{7B21C26B-10EF-4E2D-875A-92EEBD688824}" srcOrd="0" destOrd="0" presId="urn:microsoft.com/office/officeart/2008/layout/HalfCircleOrganizationChart"/>
    <dgm:cxn modelId="{083DBC13-EEE4-481D-A26E-C19544DC1185}" type="presParOf" srcId="{7B21C26B-10EF-4E2D-875A-92EEBD688824}" destId="{5FA912A8-F892-4E6E-A360-3DAC009B3E1F}" srcOrd="0" destOrd="0" presId="urn:microsoft.com/office/officeart/2008/layout/HalfCircleOrganizationChart"/>
    <dgm:cxn modelId="{B5AACB47-9BE9-40DD-9DEB-09BFD6B223BA}" type="presParOf" srcId="{7B21C26B-10EF-4E2D-875A-92EEBD688824}" destId="{C2AB7A7A-EE44-41A9-B2E4-98FEB429CB64}" srcOrd="1" destOrd="0" presId="urn:microsoft.com/office/officeart/2008/layout/HalfCircleOrganizationChart"/>
    <dgm:cxn modelId="{304B2273-A5ED-441C-8D2B-A39296D7C595}" type="presParOf" srcId="{7B21C26B-10EF-4E2D-875A-92EEBD688824}" destId="{19C559E6-5AB0-4119-9C2F-41048A091F69}" srcOrd="2" destOrd="0" presId="urn:microsoft.com/office/officeart/2008/layout/HalfCircleOrganizationChart"/>
    <dgm:cxn modelId="{B9C0E7F5-A9AD-4D52-966C-51171234A5B5}" type="presParOf" srcId="{7B21C26B-10EF-4E2D-875A-92EEBD688824}" destId="{120831F7-F187-4F7B-BFEA-68F9C356EC91}" srcOrd="3" destOrd="0" presId="urn:microsoft.com/office/officeart/2008/layout/HalfCircleOrganizationChart"/>
    <dgm:cxn modelId="{30162B76-A0B5-435B-8E85-7ED8A75D8084}" type="presParOf" srcId="{F80A7455-6A90-435D-A0DF-F2D950CDBEAF}" destId="{2EF0E2AB-7AA7-4C59-96BC-E34057F6F01C}" srcOrd="1" destOrd="0" presId="urn:microsoft.com/office/officeart/2008/layout/HalfCircleOrganizationChart"/>
    <dgm:cxn modelId="{5B4D00C1-1DDB-4910-A14F-97E24961A264}" type="presParOf" srcId="{F80A7455-6A90-435D-A0DF-F2D950CDBEAF}" destId="{487FD0D0-76D2-4528-A1D3-01BCAD622AA3}" srcOrd="2" destOrd="0" presId="urn:microsoft.com/office/officeart/2008/layout/HalfCircleOrganizationChart"/>
    <dgm:cxn modelId="{E4ADE5B2-51D5-425B-A042-5A737B282E48}" type="presParOf" srcId="{A9B003C8-A1BD-47B5-89AF-2488322841DD}" destId="{39B7022D-EB64-4737-B44B-3562CD7351C1}" srcOrd="1" destOrd="0" presId="urn:microsoft.com/office/officeart/2008/layout/HalfCircleOrganizationChart"/>
    <dgm:cxn modelId="{EFB20C0D-E01B-471F-A11C-8C54E170DAD3}" type="presParOf" srcId="{39B7022D-EB64-4737-B44B-3562CD7351C1}" destId="{F3522D7A-409F-4977-BF40-96EE2F51140E}" srcOrd="0" destOrd="0" presId="urn:microsoft.com/office/officeart/2008/layout/HalfCircleOrganizationChart"/>
    <dgm:cxn modelId="{12408E6D-4008-427E-92EA-104B8A0E317D}" type="presParOf" srcId="{F3522D7A-409F-4977-BF40-96EE2F51140E}" destId="{C5B3A5D3-AFEE-4C5C-915F-63F5454210D3}" srcOrd="0" destOrd="0" presId="urn:microsoft.com/office/officeart/2008/layout/HalfCircleOrganizationChart"/>
    <dgm:cxn modelId="{738484FF-0107-4731-AB7B-3B50C83BFE06}" type="presParOf" srcId="{F3522D7A-409F-4977-BF40-96EE2F51140E}" destId="{2B30760B-D9E2-4A7D-8E5D-5A063C7A2C1A}" srcOrd="1" destOrd="0" presId="urn:microsoft.com/office/officeart/2008/layout/HalfCircleOrganizationChart"/>
    <dgm:cxn modelId="{F36B795D-0934-41E8-B829-C2DB701D277A}" type="presParOf" srcId="{F3522D7A-409F-4977-BF40-96EE2F51140E}" destId="{1C033800-C481-4A9C-9692-4DDF30F128D1}" srcOrd="2" destOrd="0" presId="urn:microsoft.com/office/officeart/2008/layout/HalfCircleOrganizationChart"/>
    <dgm:cxn modelId="{8F6C4756-93C1-459E-8586-CCAA51C00E06}" type="presParOf" srcId="{F3522D7A-409F-4977-BF40-96EE2F51140E}" destId="{55459BE7-2E6D-4791-82E5-A22C47413C60}" srcOrd="3" destOrd="0" presId="urn:microsoft.com/office/officeart/2008/layout/HalfCircleOrganizationChart"/>
    <dgm:cxn modelId="{9483EEFB-A6ED-4105-9CFA-C5837442F781}" type="presParOf" srcId="{39B7022D-EB64-4737-B44B-3562CD7351C1}" destId="{A37219B4-1DA3-4AA5-BA1F-6CD8194C2F59}" srcOrd="1" destOrd="0" presId="urn:microsoft.com/office/officeart/2008/layout/HalfCircleOrganizationChart"/>
    <dgm:cxn modelId="{EAC3148B-FA04-4B78-A525-768689F072B2}" type="presParOf" srcId="{39B7022D-EB64-4737-B44B-3562CD7351C1}" destId="{8877DE4C-B635-4057-A02E-1A0A1081CE36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240F9B-C4DF-4F7C-8BA1-5EE9017B912D}" type="doc">
      <dgm:prSet loTypeId="urn:microsoft.com/office/officeart/2005/8/layout/vProcess5" loCatId="process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9308934E-FDFB-4192-A09F-661BC42995F0}">
      <dgm:prSet/>
      <dgm:spPr/>
      <dgm:t>
        <a:bodyPr/>
        <a:lstStyle/>
        <a:p>
          <a:r>
            <a:rPr lang="ca-ES" b="1" dirty="0"/>
            <a:t>A/.</a:t>
          </a:r>
          <a:r>
            <a:rPr lang="ca-ES" dirty="0"/>
            <a:t> Quant el batedor acumula </a:t>
          </a:r>
          <a:r>
            <a:rPr lang="ca-ES" b="1" dirty="0">
              <a:solidFill>
                <a:srgbClr val="FF0000"/>
              </a:solidFill>
            </a:rPr>
            <a:t>tres</a:t>
          </a:r>
          <a:r>
            <a:rPr lang="ca-ES" dirty="0"/>
            <a:t> intents errats o </a:t>
          </a:r>
          <a:r>
            <a:rPr lang="ca-ES" b="1" dirty="0">
              <a:solidFill>
                <a:srgbClr val="FF0000"/>
              </a:solidFill>
            </a:rPr>
            <a:t>Strikes</a:t>
          </a:r>
          <a:r>
            <a:rPr lang="ca-ES" dirty="0"/>
            <a:t>, queda eliminat.</a:t>
          </a:r>
          <a:endParaRPr lang="en-US" dirty="0"/>
        </a:p>
      </dgm:t>
    </dgm:pt>
    <dgm:pt modelId="{7CFA6D34-CE66-49D6-8ABA-FDDB422F7E4D}" type="parTrans" cxnId="{7E96FC83-CB49-4E6E-94AA-6526AFDD59B3}">
      <dgm:prSet/>
      <dgm:spPr/>
      <dgm:t>
        <a:bodyPr/>
        <a:lstStyle/>
        <a:p>
          <a:endParaRPr lang="en-US"/>
        </a:p>
      </dgm:t>
    </dgm:pt>
    <dgm:pt modelId="{0BB8C919-5CA1-4D1D-8C3C-A2D116F6A536}" type="sibTrans" cxnId="{7E96FC83-CB49-4E6E-94AA-6526AFDD59B3}">
      <dgm:prSet/>
      <dgm:spPr/>
      <dgm:t>
        <a:bodyPr/>
        <a:lstStyle/>
        <a:p>
          <a:endParaRPr lang="en-US"/>
        </a:p>
      </dgm:t>
    </dgm:pt>
    <dgm:pt modelId="{02CE65B7-EE4A-426F-AA5A-B5EA9D5F74F1}" type="pres">
      <dgm:prSet presAssocID="{B8240F9B-C4DF-4F7C-8BA1-5EE9017B912D}" presName="outerComposite" presStyleCnt="0">
        <dgm:presLayoutVars>
          <dgm:chMax val="5"/>
          <dgm:dir/>
          <dgm:resizeHandles val="exact"/>
        </dgm:presLayoutVars>
      </dgm:prSet>
      <dgm:spPr/>
    </dgm:pt>
    <dgm:pt modelId="{EF2BA8B9-2A7B-4271-8D60-F226C7FB3B40}" type="pres">
      <dgm:prSet presAssocID="{B8240F9B-C4DF-4F7C-8BA1-5EE9017B912D}" presName="dummyMaxCanvas" presStyleCnt="0">
        <dgm:presLayoutVars/>
      </dgm:prSet>
      <dgm:spPr/>
    </dgm:pt>
    <dgm:pt modelId="{A4387E3A-C926-415B-82C2-7D10D6F721F5}" type="pres">
      <dgm:prSet presAssocID="{B8240F9B-C4DF-4F7C-8BA1-5EE9017B912D}" presName="OneNode_1" presStyleLbl="node1" presStyleIdx="0" presStyleCnt="1">
        <dgm:presLayoutVars>
          <dgm:bulletEnabled val="1"/>
        </dgm:presLayoutVars>
      </dgm:prSet>
      <dgm:spPr/>
    </dgm:pt>
  </dgm:ptLst>
  <dgm:cxnLst>
    <dgm:cxn modelId="{6B4BC745-B5A0-4224-995A-391898B4520B}" type="presOf" srcId="{B8240F9B-C4DF-4F7C-8BA1-5EE9017B912D}" destId="{02CE65B7-EE4A-426F-AA5A-B5EA9D5F74F1}" srcOrd="0" destOrd="0" presId="urn:microsoft.com/office/officeart/2005/8/layout/vProcess5"/>
    <dgm:cxn modelId="{F0AC3B49-9649-4756-912B-1ECB4B462FD6}" type="presOf" srcId="{9308934E-FDFB-4192-A09F-661BC42995F0}" destId="{A4387E3A-C926-415B-82C2-7D10D6F721F5}" srcOrd="0" destOrd="0" presId="urn:microsoft.com/office/officeart/2005/8/layout/vProcess5"/>
    <dgm:cxn modelId="{7E96FC83-CB49-4E6E-94AA-6526AFDD59B3}" srcId="{B8240F9B-C4DF-4F7C-8BA1-5EE9017B912D}" destId="{9308934E-FDFB-4192-A09F-661BC42995F0}" srcOrd="0" destOrd="0" parTransId="{7CFA6D34-CE66-49D6-8ABA-FDDB422F7E4D}" sibTransId="{0BB8C919-5CA1-4D1D-8C3C-A2D116F6A536}"/>
    <dgm:cxn modelId="{5F217A74-5592-49FF-BE84-2FEA43C651E5}" type="presParOf" srcId="{02CE65B7-EE4A-426F-AA5A-B5EA9D5F74F1}" destId="{EF2BA8B9-2A7B-4271-8D60-F226C7FB3B40}" srcOrd="0" destOrd="0" presId="urn:microsoft.com/office/officeart/2005/8/layout/vProcess5"/>
    <dgm:cxn modelId="{0CF14F7B-C782-4592-B822-B2EA3D10EB55}" type="presParOf" srcId="{02CE65B7-EE4A-426F-AA5A-B5EA9D5F74F1}" destId="{A4387E3A-C926-415B-82C2-7D10D6F721F5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240F9B-C4DF-4F7C-8BA1-5EE9017B912D}" type="doc">
      <dgm:prSet loTypeId="urn:microsoft.com/office/officeart/2005/8/layout/vProcess5" loCatId="process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308934E-FDFB-4192-A09F-661BC42995F0}">
      <dgm:prSet/>
      <dgm:spPr/>
      <dgm:t>
        <a:bodyPr/>
        <a:lstStyle/>
        <a:p>
          <a:r>
            <a:rPr lang="ca-ES" b="1" dirty="0">
              <a:solidFill>
                <a:schemeClr val="bg1"/>
              </a:solidFill>
            </a:rPr>
            <a:t>B/</a:t>
          </a:r>
          <a:r>
            <a:rPr lang="ca-ES" dirty="0">
              <a:solidFill>
                <a:schemeClr val="bg1"/>
              </a:solidFill>
            </a:rPr>
            <a:t> Tota pilota batada de </a:t>
          </a:r>
          <a:r>
            <a:rPr lang="ca-ES" b="1" dirty="0">
              <a:solidFill>
                <a:srgbClr val="FF0000"/>
              </a:solidFill>
            </a:rPr>
            <a:t>FLY</a:t>
          </a:r>
          <a:r>
            <a:rPr lang="ca-ES" dirty="0">
              <a:solidFill>
                <a:schemeClr val="bg1"/>
              </a:solidFill>
            </a:rPr>
            <a:t> i agafada a l'aire per qualsevol defensor elimina al </a:t>
          </a:r>
          <a:r>
            <a:rPr lang="ca-ES" dirty="0" err="1">
              <a:solidFill>
                <a:schemeClr val="bg1"/>
              </a:solidFill>
            </a:rPr>
            <a:t>batador</a:t>
          </a:r>
          <a:r>
            <a:rPr lang="ca-ES" dirty="0">
              <a:solidFill>
                <a:schemeClr val="bg1"/>
              </a:solidFill>
            </a:rPr>
            <a:t> automàticament.</a:t>
          </a:r>
          <a:r>
            <a:rPr lang="ca-ES" dirty="0"/>
            <a:t>.</a:t>
          </a:r>
          <a:endParaRPr lang="en-US" dirty="0"/>
        </a:p>
      </dgm:t>
    </dgm:pt>
    <dgm:pt modelId="{7CFA6D34-CE66-49D6-8ABA-FDDB422F7E4D}" type="parTrans" cxnId="{7E96FC83-CB49-4E6E-94AA-6526AFDD59B3}">
      <dgm:prSet/>
      <dgm:spPr/>
      <dgm:t>
        <a:bodyPr/>
        <a:lstStyle/>
        <a:p>
          <a:endParaRPr lang="en-US"/>
        </a:p>
      </dgm:t>
    </dgm:pt>
    <dgm:pt modelId="{0BB8C919-5CA1-4D1D-8C3C-A2D116F6A536}" type="sibTrans" cxnId="{7E96FC83-CB49-4E6E-94AA-6526AFDD59B3}">
      <dgm:prSet/>
      <dgm:spPr/>
      <dgm:t>
        <a:bodyPr/>
        <a:lstStyle/>
        <a:p>
          <a:endParaRPr lang="en-US"/>
        </a:p>
      </dgm:t>
    </dgm:pt>
    <dgm:pt modelId="{3A7705F5-2063-4D33-AABB-4A8E8037F11C}" type="pres">
      <dgm:prSet presAssocID="{B8240F9B-C4DF-4F7C-8BA1-5EE9017B912D}" presName="outerComposite" presStyleCnt="0">
        <dgm:presLayoutVars>
          <dgm:chMax val="5"/>
          <dgm:dir/>
          <dgm:resizeHandles val="exact"/>
        </dgm:presLayoutVars>
      </dgm:prSet>
      <dgm:spPr/>
    </dgm:pt>
    <dgm:pt modelId="{F30874A9-EAA3-46BE-90D8-7E3D04BFA662}" type="pres">
      <dgm:prSet presAssocID="{B8240F9B-C4DF-4F7C-8BA1-5EE9017B912D}" presName="dummyMaxCanvas" presStyleCnt="0">
        <dgm:presLayoutVars/>
      </dgm:prSet>
      <dgm:spPr/>
    </dgm:pt>
    <dgm:pt modelId="{45467FEB-CE67-4DE4-9BE5-FFAC55928653}" type="pres">
      <dgm:prSet presAssocID="{B8240F9B-C4DF-4F7C-8BA1-5EE9017B912D}" presName="OneNode_1" presStyleLbl="node1" presStyleIdx="0" presStyleCnt="1">
        <dgm:presLayoutVars>
          <dgm:bulletEnabled val="1"/>
        </dgm:presLayoutVars>
      </dgm:prSet>
      <dgm:spPr/>
    </dgm:pt>
  </dgm:ptLst>
  <dgm:cxnLst>
    <dgm:cxn modelId="{7E96FC83-CB49-4E6E-94AA-6526AFDD59B3}" srcId="{B8240F9B-C4DF-4F7C-8BA1-5EE9017B912D}" destId="{9308934E-FDFB-4192-A09F-661BC42995F0}" srcOrd="0" destOrd="0" parTransId="{7CFA6D34-CE66-49D6-8ABA-FDDB422F7E4D}" sibTransId="{0BB8C919-5CA1-4D1D-8C3C-A2D116F6A536}"/>
    <dgm:cxn modelId="{92C6A38E-E98B-499F-A9D2-68D7631B68FA}" type="presOf" srcId="{B8240F9B-C4DF-4F7C-8BA1-5EE9017B912D}" destId="{3A7705F5-2063-4D33-AABB-4A8E8037F11C}" srcOrd="0" destOrd="0" presId="urn:microsoft.com/office/officeart/2005/8/layout/vProcess5"/>
    <dgm:cxn modelId="{73F86CE0-7B98-4505-849B-9EA58F819D8F}" type="presOf" srcId="{9308934E-FDFB-4192-A09F-661BC42995F0}" destId="{45467FEB-CE67-4DE4-9BE5-FFAC55928653}" srcOrd="0" destOrd="0" presId="urn:microsoft.com/office/officeart/2005/8/layout/vProcess5"/>
    <dgm:cxn modelId="{F4156639-CD3B-4ABC-9CF0-4D88D58D9B1A}" type="presParOf" srcId="{3A7705F5-2063-4D33-AABB-4A8E8037F11C}" destId="{F30874A9-EAA3-46BE-90D8-7E3D04BFA662}" srcOrd="0" destOrd="0" presId="urn:microsoft.com/office/officeart/2005/8/layout/vProcess5"/>
    <dgm:cxn modelId="{3F5D849E-19F8-4889-BE88-B1F2CCD579E1}" type="presParOf" srcId="{3A7705F5-2063-4D33-AABB-4A8E8037F11C}" destId="{45467FEB-CE67-4DE4-9BE5-FFAC55928653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240F9B-C4DF-4F7C-8BA1-5EE9017B912D}" type="doc">
      <dgm:prSet loTypeId="urn:microsoft.com/office/officeart/2005/8/layout/vProcess5" loCatId="process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308934E-FDFB-4192-A09F-661BC42995F0}">
      <dgm:prSet custT="1"/>
      <dgm:spPr/>
      <dgm:t>
        <a:bodyPr/>
        <a:lstStyle/>
        <a:p>
          <a:r>
            <a:rPr lang="ca-ES" sz="2400" b="1" dirty="0"/>
            <a:t>C/</a:t>
          </a:r>
          <a:r>
            <a:rPr lang="ca-ES" sz="2400" dirty="0"/>
            <a:t> Quan un defensor amb possessió de la pilota </a:t>
          </a:r>
          <a:r>
            <a:rPr lang="ca-ES" sz="2400" b="1" dirty="0">
              <a:solidFill>
                <a:srgbClr val="FF0000"/>
              </a:solidFill>
            </a:rPr>
            <a:t>trepitja</a:t>
          </a:r>
          <a:r>
            <a:rPr lang="ca-ES" sz="2400" dirty="0"/>
            <a:t> </a:t>
          </a:r>
          <a:r>
            <a:rPr lang="ca-ES" sz="2400" b="1" dirty="0">
              <a:solidFill>
                <a:srgbClr val="FF0000"/>
              </a:solidFill>
            </a:rPr>
            <a:t>la base</a:t>
          </a:r>
          <a:r>
            <a:rPr lang="ca-ES" sz="2400" dirty="0"/>
            <a:t> a la que el corredor està obligat a avançar o córrer. El corredor estarà eliminat.</a:t>
          </a:r>
          <a:endParaRPr lang="en-US" sz="2400" dirty="0"/>
        </a:p>
      </dgm:t>
    </dgm:pt>
    <dgm:pt modelId="{7CFA6D34-CE66-49D6-8ABA-FDDB422F7E4D}" type="parTrans" cxnId="{7E96FC83-CB49-4E6E-94AA-6526AFDD59B3}">
      <dgm:prSet/>
      <dgm:spPr/>
      <dgm:t>
        <a:bodyPr/>
        <a:lstStyle/>
        <a:p>
          <a:endParaRPr lang="en-US"/>
        </a:p>
      </dgm:t>
    </dgm:pt>
    <dgm:pt modelId="{0BB8C919-5CA1-4D1D-8C3C-A2D116F6A536}" type="sibTrans" cxnId="{7E96FC83-CB49-4E6E-94AA-6526AFDD59B3}">
      <dgm:prSet/>
      <dgm:spPr/>
      <dgm:t>
        <a:bodyPr/>
        <a:lstStyle/>
        <a:p>
          <a:endParaRPr lang="en-US"/>
        </a:p>
      </dgm:t>
    </dgm:pt>
    <dgm:pt modelId="{B575E66E-F1D9-460F-8E9E-360F86A1FF2C}" type="pres">
      <dgm:prSet presAssocID="{B8240F9B-C4DF-4F7C-8BA1-5EE9017B912D}" presName="outerComposite" presStyleCnt="0">
        <dgm:presLayoutVars>
          <dgm:chMax val="5"/>
          <dgm:dir/>
          <dgm:resizeHandles val="exact"/>
        </dgm:presLayoutVars>
      </dgm:prSet>
      <dgm:spPr/>
    </dgm:pt>
    <dgm:pt modelId="{92172BEC-62E1-4157-937D-E0317B07B3C5}" type="pres">
      <dgm:prSet presAssocID="{B8240F9B-C4DF-4F7C-8BA1-5EE9017B912D}" presName="dummyMaxCanvas" presStyleCnt="0">
        <dgm:presLayoutVars/>
      </dgm:prSet>
      <dgm:spPr/>
    </dgm:pt>
    <dgm:pt modelId="{0A247E7D-E207-4C03-952B-5E29AD4ECC66}" type="pres">
      <dgm:prSet presAssocID="{B8240F9B-C4DF-4F7C-8BA1-5EE9017B912D}" presName="OneNode_1" presStyleLbl="node1" presStyleIdx="0" presStyleCnt="1" custLinFactNeighborX="-302" custLinFactNeighborY="41498">
        <dgm:presLayoutVars>
          <dgm:bulletEnabled val="1"/>
        </dgm:presLayoutVars>
      </dgm:prSet>
      <dgm:spPr/>
    </dgm:pt>
  </dgm:ptLst>
  <dgm:cxnLst>
    <dgm:cxn modelId="{DED74D29-7C07-4C03-89B3-F86672CCEFC8}" type="presOf" srcId="{B8240F9B-C4DF-4F7C-8BA1-5EE9017B912D}" destId="{B575E66E-F1D9-460F-8E9E-360F86A1FF2C}" srcOrd="0" destOrd="0" presId="urn:microsoft.com/office/officeart/2005/8/layout/vProcess5"/>
    <dgm:cxn modelId="{7E96FC83-CB49-4E6E-94AA-6526AFDD59B3}" srcId="{B8240F9B-C4DF-4F7C-8BA1-5EE9017B912D}" destId="{9308934E-FDFB-4192-A09F-661BC42995F0}" srcOrd="0" destOrd="0" parTransId="{7CFA6D34-CE66-49D6-8ABA-FDDB422F7E4D}" sibTransId="{0BB8C919-5CA1-4D1D-8C3C-A2D116F6A536}"/>
    <dgm:cxn modelId="{35BA35C8-0C2E-4541-9161-7534E79E7EC3}" type="presOf" srcId="{9308934E-FDFB-4192-A09F-661BC42995F0}" destId="{0A247E7D-E207-4C03-952B-5E29AD4ECC66}" srcOrd="0" destOrd="0" presId="urn:microsoft.com/office/officeart/2005/8/layout/vProcess5"/>
    <dgm:cxn modelId="{B4D72FDE-B44D-4346-8C47-2F13EEAF0EF7}" type="presParOf" srcId="{B575E66E-F1D9-460F-8E9E-360F86A1FF2C}" destId="{92172BEC-62E1-4157-937D-E0317B07B3C5}" srcOrd="0" destOrd="0" presId="urn:microsoft.com/office/officeart/2005/8/layout/vProcess5"/>
    <dgm:cxn modelId="{77880EE3-4722-499B-A728-3C6053A16B51}" type="presParOf" srcId="{B575E66E-F1D9-460F-8E9E-360F86A1FF2C}" destId="{0A247E7D-E207-4C03-952B-5E29AD4ECC66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240F9B-C4DF-4F7C-8BA1-5EE9017B912D}" type="doc">
      <dgm:prSet loTypeId="urn:microsoft.com/office/officeart/2005/8/layout/vProcess5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308934E-FDFB-4192-A09F-661BC42995F0}">
      <dgm:prSet custT="1"/>
      <dgm:spPr/>
      <dgm:t>
        <a:bodyPr/>
        <a:lstStyle/>
        <a:p>
          <a:r>
            <a:rPr lang="ca-ES" sz="2400" b="1" noProof="0" dirty="0">
              <a:solidFill>
                <a:schemeClr val="bg1"/>
              </a:solidFill>
            </a:rPr>
            <a:t>D/</a:t>
          </a:r>
          <a:r>
            <a:rPr lang="ca-ES" sz="2400" noProof="0" dirty="0">
              <a:solidFill>
                <a:schemeClr val="bg1"/>
              </a:solidFill>
            </a:rPr>
            <a:t>Tot corredor que no està en contacte amb la base que li pertoca i és </a:t>
          </a:r>
          <a:r>
            <a:rPr lang="ca-ES" sz="2400" b="1" noProof="0" dirty="0">
              <a:solidFill>
                <a:srgbClr val="FF0000"/>
              </a:solidFill>
            </a:rPr>
            <a:t>tocat amb la pilota </a:t>
          </a:r>
          <a:r>
            <a:rPr lang="ca-ES" sz="2400" noProof="0" dirty="0">
              <a:solidFill>
                <a:schemeClr val="bg1"/>
              </a:solidFill>
            </a:rPr>
            <a:t>en poder d’un defensor, queda eliminat</a:t>
          </a:r>
          <a:r>
            <a:rPr lang="ca-ES" sz="1800" noProof="0" dirty="0">
              <a:solidFill>
                <a:schemeClr val="bg1"/>
              </a:solidFill>
            </a:rPr>
            <a:t>.</a:t>
          </a:r>
          <a:endParaRPr lang="ca-ES" sz="1800" noProof="0" dirty="0"/>
        </a:p>
      </dgm:t>
    </dgm:pt>
    <dgm:pt modelId="{7CFA6D34-CE66-49D6-8ABA-FDDB422F7E4D}" type="parTrans" cxnId="{7E96FC83-CB49-4E6E-94AA-6526AFDD59B3}">
      <dgm:prSet/>
      <dgm:spPr/>
      <dgm:t>
        <a:bodyPr/>
        <a:lstStyle/>
        <a:p>
          <a:endParaRPr lang="en-US"/>
        </a:p>
      </dgm:t>
    </dgm:pt>
    <dgm:pt modelId="{0BB8C919-5CA1-4D1D-8C3C-A2D116F6A536}" type="sibTrans" cxnId="{7E96FC83-CB49-4E6E-94AA-6526AFDD59B3}">
      <dgm:prSet/>
      <dgm:spPr/>
      <dgm:t>
        <a:bodyPr/>
        <a:lstStyle/>
        <a:p>
          <a:endParaRPr lang="en-US"/>
        </a:p>
      </dgm:t>
    </dgm:pt>
    <dgm:pt modelId="{1E5506FC-C311-46AB-A7FE-750E5BB93216}" type="pres">
      <dgm:prSet presAssocID="{B8240F9B-C4DF-4F7C-8BA1-5EE9017B912D}" presName="outerComposite" presStyleCnt="0">
        <dgm:presLayoutVars>
          <dgm:chMax val="5"/>
          <dgm:dir/>
          <dgm:resizeHandles val="exact"/>
        </dgm:presLayoutVars>
      </dgm:prSet>
      <dgm:spPr/>
    </dgm:pt>
    <dgm:pt modelId="{E5A01B4D-68E4-4011-A568-22175009A68B}" type="pres">
      <dgm:prSet presAssocID="{B8240F9B-C4DF-4F7C-8BA1-5EE9017B912D}" presName="dummyMaxCanvas" presStyleCnt="0">
        <dgm:presLayoutVars/>
      </dgm:prSet>
      <dgm:spPr/>
    </dgm:pt>
    <dgm:pt modelId="{FECF1EA1-82B1-4691-BE8D-1780F03B2F79}" type="pres">
      <dgm:prSet presAssocID="{B8240F9B-C4DF-4F7C-8BA1-5EE9017B912D}" presName="OneNode_1" presStyleLbl="node1" presStyleIdx="0" presStyleCnt="1" custScaleY="156666">
        <dgm:presLayoutVars>
          <dgm:bulletEnabled val="1"/>
        </dgm:presLayoutVars>
      </dgm:prSet>
      <dgm:spPr/>
    </dgm:pt>
  </dgm:ptLst>
  <dgm:cxnLst>
    <dgm:cxn modelId="{7E96FC83-CB49-4E6E-94AA-6526AFDD59B3}" srcId="{B8240F9B-C4DF-4F7C-8BA1-5EE9017B912D}" destId="{9308934E-FDFB-4192-A09F-661BC42995F0}" srcOrd="0" destOrd="0" parTransId="{7CFA6D34-CE66-49D6-8ABA-FDDB422F7E4D}" sibTransId="{0BB8C919-5CA1-4D1D-8C3C-A2D116F6A536}"/>
    <dgm:cxn modelId="{C2C7D7AA-5E48-4B76-A236-F6280671B978}" type="presOf" srcId="{9308934E-FDFB-4192-A09F-661BC42995F0}" destId="{FECF1EA1-82B1-4691-BE8D-1780F03B2F79}" srcOrd="0" destOrd="0" presId="urn:microsoft.com/office/officeart/2005/8/layout/vProcess5"/>
    <dgm:cxn modelId="{A7F763C6-68A2-42B6-9F4E-223AA5BDE79A}" type="presOf" srcId="{B8240F9B-C4DF-4F7C-8BA1-5EE9017B912D}" destId="{1E5506FC-C311-46AB-A7FE-750E5BB93216}" srcOrd="0" destOrd="0" presId="urn:microsoft.com/office/officeart/2005/8/layout/vProcess5"/>
    <dgm:cxn modelId="{6CED7F9C-5DAA-4E85-B89C-DBAA9B433C71}" type="presParOf" srcId="{1E5506FC-C311-46AB-A7FE-750E5BB93216}" destId="{E5A01B4D-68E4-4011-A568-22175009A68B}" srcOrd="0" destOrd="0" presId="urn:microsoft.com/office/officeart/2005/8/layout/vProcess5"/>
    <dgm:cxn modelId="{9DFC5205-A5E0-4805-9982-CE9F8CBD9BD9}" type="presParOf" srcId="{1E5506FC-C311-46AB-A7FE-750E5BB93216}" destId="{FECF1EA1-82B1-4691-BE8D-1780F03B2F79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FB119-16A6-443B-A920-A0206FBDE815}">
      <dsp:nvSpPr>
        <dsp:cNvPr id="0" name=""/>
        <dsp:cNvSpPr/>
      </dsp:nvSpPr>
      <dsp:spPr>
        <a:xfrm>
          <a:off x="0" y="0"/>
          <a:ext cx="668953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8E0525-1994-4CAC-ADD4-A47235BE0224}">
      <dsp:nvSpPr>
        <dsp:cNvPr id="0" name=""/>
        <dsp:cNvSpPr/>
      </dsp:nvSpPr>
      <dsp:spPr>
        <a:xfrm>
          <a:off x="0" y="0"/>
          <a:ext cx="6689537" cy="698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kern="1200" noProof="0" dirty="0"/>
            <a:t>BASE PER BOLES:</a:t>
          </a:r>
          <a:r>
            <a:rPr lang="ca-ES" sz="1600" kern="1200" noProof="0" dirty="0"/>
            <a:t> És quant el </a:t>
          </a:r>
          <a:r>
            <a:rPr lang="ca-ES" sz="1600" kern="1200" noProof="0" dirty="0" err="1"/>
            <a:t>batador</a:t>
          </a:r>
          <a:r>
            <a:rPr lang="ca-ES" sz="1600" kern="1200" noProof="0" dirty="0"/>
            <a:t> va a primera base després de rebre 4 llançaments fora de la zona de strike. (modalitat sense suport de batre)</a:t>
          </a:r>
        </a:p>
      </dsp:txBody>
      <dsp:txXfrm>
        <a:off x="0" y="0"/>
        <a:ext cx="6689537" cy="698862"/>
      </dsp:txXfrm>
    </dsp:sp>
    <dsp:sp modelId="{1238AED5-AC7C-4F0C-B315-A24407EF29AB}">
      <dsp:nvSpPr>
        <dsp:cNvPr id="0" name=""/>
        <dsp:cNvSpPr/>
      </dsp:nvSpPr>
      <dsp:spPr>
        <a:xfrm>
          <a:off x="0" y="698862"/>
          <a:ext cx="6689537" cy="0"/>
        </a:xfrm>
        <a:prstGeom prst="line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C8BE97-311B-44C9-9452-1AF69296F742}">
      <dsp:nvSpPr>
        <dsp:cNvPr id="0" name=""/>
        <dsp:cNvSpPr/>
      </dsp:nvSpPr>
      <dsp:spPr>
        <a:xfrm>
          <a:off x="0" y="698862"/>
          <a:ext cx="6689537" cy="698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kern="1200" noProof="0" dirty="0"/>
            <a:t>BOLA:</a:t>
          </a:r>
          <a:r>
            <a:rPr lang="ca-ES" sz="1600" kern="1200" noProof="0" dirty="0"/>
            <a:t> Llançament amb què el llançador o </a:t>
          </a:r>
          <a:r>
            <a:rPr lang="ca-ES" sz="1600" kern="1200" noProof="0" dirty="0" err="1"/>
            <a:t>pitcher</a:t>
          </a:r>
          <a:r>
            <a:rPr lang="ca-ES" sz="1600" kern="1200" noProof="0" dirty="0"/>
            <a:t> no aconsegueix de fer passar la pilota per la zona de strike .</a:t>
          </a:r>
        </a:p>
      </dsp:txBody>
      <dsp:txXfrm>
        <a:off x="0" y="698862"/>
        <a:ext cx="6689537" cy="698862"/>
      </dsp:txXfrm>
    </dsp:sp>
    <dsp:sp modelId="{A12047C9-9D7E-4853-B3F5-E0EEABE20779}">
      <dsp:nvSpPr>
        <dsp:cNvPr id="0" name=""/>
        <dsp:cNvSpPr/>
      </dsp:nvSpPr>
      <dsp:spPr>
        <a:xfrm>
          <a:off x="0" y="1397725"/>
          <a:ext cx="6689537" cy="0"/>
        </a:xfrm>
        <a:prstGeom prst="line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FA7E4C-7C82-4AEB-BF9F-8425B781E5C9}">
      <dsp:nvSpPr>
        <dsp:cNvPr id="0" name=""/>
        <dsp:cNvSpPr/>
      </dsp:nvSpPr>
      <dsp:spPr>
        <a:xfrm>
          <a:off x="0" y="1397725"/>
          <a:ext cx="6689537" cy="698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kern="1200" noProof="0" dirty="0"/>
            <a:t>STRIKE :</a:t>
          </a:r>
          <a:r>
            <a:rPr lang="ca-ES" sz="1600" kern="1200" noProof="0" dirty="0"/>
            <a:t> Llançament dins la zona de batre o batada no vàlida..</a:t>
          </a:r>
        </a:p>
      </dsp:txBody>
      <dsp:txXfrm>
        <a:off x="0" y="1397725"/>
        <a:ext cx="6689537" cy="698862"/>
      </dsp:txXfrm>
    </dsp:sp>
    <dsp:sp modelId="{47507258-632B-40FD-8E7F-5A41053E297F}">
      <dsp:nvSpPr>
        <dsp:cNvPr id="0" name=""/>
        <dsp:cNvSpPr/>
      </dsp:nvSpPr>
      <dsp:spPr>
        <a:xfrm>
          <a:off x="0" y="2096588"/>
          <a:ext cx="6689537" cy="0"/>
        </a:xfrm>
        <a:prstGeom prst="line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3423A-F42D-476F-9B88-A38811303672}">
      <dsp:nvSpPr>
        <dsp:cNvPr id="0" name=""/>
        <dsp:cNvSpPr/>
      </dsp:nvSpPr>
      <dsp:spPr>
        <a:xfrm>
          <a:off x="0" y="2096588"/>
          <a:ext cx="6689537" cy="698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kern="1200" noProof="0" dirty="0"/>
            <a:t>ZONA DE STRIKE :</a:t>
          </a:r>
          <a:r>
            <a:rPr lang="ca-ES" sz="1600" kern="1200" noProof="0" dirty="0"/>
            <a:t> Espai imaginari rectangular comprès entre l’aixella i la part superior del genoll del </a:t>
          </a:r>
          <a:r>
            <a:rPr lang="ca-ES" sz="1600" kern="1200" noProof="0" dirty="0" err="1"/>
            <a:t>batador</a:t>
          </a:r>
          <a:r>
            <a:rPr lang="ca-ES" sz="1600" kern="1200" noProof="0" dirty="0"/>
            <a:t>, per damunt de la base Home , per on ha de passar la pilota procedent del llançador</a:t>
          </a:r>
        </a:p>
      </dsp:txBody>
      <dsp:txXfrm>
        <a:off x="0" y="2096588"/>
        <a:ext cx="6689537" cy="698862"/>
      </dsp:txXfrm>
    </dsp:sp>
    <dsp:sp modelId="{03114533-0EC3-4E68-8673-CB38774EC021}">
      <dsp:nvSpPr>
        <dsp:cNvPr id="0" name=""/>
        <dsp:cNvSpPr/>
      </dsp:nvSpPr>
      <dsp:spPr>
        <a:xfrm>
          <a:off x="0" y="2795451"/>
          <a:ext cx="6689537" cy="0"/>
        </a:xfrm>
        <a:prstGeom prst="line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8BFA7-76CB-4809-8C15-EF6AC994ABBF}">
      <dsp:nvSpPr>
        <dsp:cNvPr id="0" name=""/>
        <dsp:cNvSpPr/>
      </dsp:nvSpPr>
      <dsp:spPr>
        <a:xfrm>
          <a:off x="0" y="2795451"/>
          <a:ext cx="6689537" cy="698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i="1" kern="1200" noProof="0" dirty="0"/>
            <a:t>FOUL BALL/ PILOTA NO VÀLIDA</a:t>
          </a:r>
          <a:r>
            <a:rPr lang="ca-ES" sz="1600" b="1" kern="1200" noProof="0" dirty="0"/>
            <a:t>:</a:t>
          </a:r>
          <a:r>
            <a:rPr lang="ca-ES" sz="1600" kern="1200" noProof="0" dirty="0"/>
            <a:t> Pilota batuda que bota al terreny no vàlid o que salta més enllà de les línies de fora abans de sobrepassar la 1ª. o 3ª base.</a:t>
          </a:r>
        </a:p>
      </dsp:txBody>
      <dsp:txXfrm>
        <a:off x="0" y="2795451"/>
        <a:ext cx="6689537" cy="698862"/>
      </dsp:txXfrm>
    </dsp:sp>
    <dsp:sp modelId="{9696A48A-DCC8-4151-B20D-2360D3D08C1B}">
      <dsp:nvSpPr>
        <dsp:cNvPr id="0" name=""/>
        <dsp:cNvSpPr/>
      </dsp:nvSpPr>
      <dsp:spPr>
        <a:xfrm>
          <a:off x="0" y="3494314"/>
          <a:ext cx="6689537" cy="0"/>
        </a:xfrm>
        <a:prstGeom prst="line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81433-A29A-4E0A-AFB1-4444541B6392}">
      <dsp:nvSpPr>
        <dsp:cNvPr id="0" name=""/>
        <dsp:cNvSpPr/>
      </dsp:nvSpPr>
      <dsp:spPr>
        <a:xfrm>
          <a:off x="0" y="3494314"/>
          <a:ext cx="6689537" cy="698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i="1" kern="1200" noProof="0" dirty="0"/>
            <a:t>HOME – </a:t>
          </a:r>
          <a:r>
            <a:rPr lang="ca-ES" sz="1600" b="1" kern="1200" noProof="0" dirty="0"/>
            <a:t>BASE META:</a:t>
          </a:r>
          <a:r>
            <a:rPr lang="ca-ES" sz="1600" kern="1200" noProof="0" dirty="0"/>
            <a:t> Base en forma de pentàgon irregular i que constitueix la última base que el corredor a de tocar per aconseguir una carrera.</a:t>
          </a:r>
        </a:p>
      </dsp:txBody>
      <dsp:txXfrm>
        <a:off x="0" y="3494314"/>
        <a:ext cx="6689537" cy="698862"/>
      </dsp:txXfrm>
    </dsp:sp>
    <dsp:sp modelId="{E9AA13FF-088C-4C45-B8E3-DDAC55696B9B}">
      <dsp:nvSpPr>
        <dsp:cNvPr id="0" name=""/>
        <dsp:cNvSpPr/>
      </dsp:nvSpPr>
      <dsp:spPr>
        <a:xfrm>
          <a:off x="0" y="4193177"/>
          <a:ext cx="6689537" cy="0"/>
        </a:xfrm>
        <a:prstGeom prst="line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1C235D-E456-41F9-9F63-DFA257F267DC}">
      <dsp:nvSpPr>
        <dsp:cNvPr id="0" name=""/>
        <dsp:cNvSpPr/>
      </dsp:nvSpPr>
      <dsp:spPr>
        <a:xfrm>
          <a:off x="0" y="4193177"/>
          <a:ext cx="6689537" cy="698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i="1" kern="1200" noProof="0" dirty="0"/>
            <a:t>PLAY - JOC</a:t>
          </a:r>
          <a:r>
            <a:rPr lang="ca-ES" sz="1600" b="1" kern="1200" noProof="0" dirty="0"/>
            <a:t>:</a:t>
          </a:r>
          <a:r>
            <a:rPr lang="ca-ES" sz="1600" kern="1200" noProof="0" dirty="0"/>
            <a:t> Indicació de l’àrbitre per l’inici o represa del joc.</a:t>
          </a:r>
        </a:p>
      </dsp:txBody>
      <dsp:txXfrm>
        <a:off x="0" y="4193177"/>
        <a:ext cx="6689537" cy="698862"/>
      </dsp:txXfrm>
    </dsp:sp>
    <dsp:sp modelId="{ACB3474F-C9D8-40B4-8151-9217CE9592DE}">
      <dsp:nvSpPr>
        <dsp:cNvPr id="0" name=""/>
        <dsp:cNvSpPr/>
      </dsp:nvSpPr>
      <dsp:spPr>
        <a:xfrm>
          <a:off x="0" y="4892040"/>
          <a:ext cx="6689537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440560-A39B-4958-9DB7-F4A5AB5AA027}">
      <dsp:nvSpPr>
        <dsp:cNvPr id="0" name=""/>
        <dsp:cNvSpPr/>
      </dsp:nvSpPr>
      <dsp:spPr>
        <a:xfrm>
          <a:off x="0" y="4892040"/>
          <a:ext cx="6689537" cy="698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kern="1200" noProof="0" dirty="0"/>
            <a:t>INNING - ENTRADA</a:t>
          </a:r>
          <a:r>
            <a:rPr lang="ca-ES" sz="1900" b="1" kern="1200" noProof="0" dirty="0"/>
            <a:t>:</a:t>
          </a:r>
          <a:r>
            <a:rPr lang="ca-ES" sz="1900" kern="1200" noProof="0" dirty="0"/>
            <a:t> </a:t>
          </a:r>
          <a:r>
            <a:rPr lang="ca-ES" sz="1600" kern="1200" noProof="0" dirty="0"/>
            <a:t>Cada una de les parts que conformen un partit</a:t>
          </a:r>
          <a:r>
            <a:rPr lang="ca-ES" sz="1900" kern="1200" noProof="0" dirty="0"/>
            <a:t>.</a:t>
          </a:r>
        </a:p>
      </dsp:txBody>
      <dsp:txXfrm>
        <a:off x="0" y="4892040"/>
        <a:ext cx="6689537" cy="698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902F5-7C88-4329-A865-1A3BF1F1551C}">
      <dsp:nvSpPr>
        <dsp:cNvPr id="0" name=""/>
        <dsp:cNvSpPr/>
      </dsp:nvSpPr>
      <dsp:spPr>
        <a:xfrm>
          <a:off x="0" y="0"/>
          <a:ext cx="678561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7AECCA-D2D3-4991-B2E9-A2C1EE576160}">
      <dsp:nvSpPr>
        <dsp:cNvPr id="0" name=""/>
        <dsp:cNvSpPr/>
      </dsp:nvSpPr>
      <dsp:spPr>
        <a:xfrm>
          <a:off x="0" y="0"/>
          <a:ext cx="6785610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kern="1200" noProof="0" dirty="0"/>
            <a:t>OUT - ELIMINAT:</a:t>
          </a:r>
          <a:r>
            <a:rPr lang="ca-ES" sz="1600" kern="1200" noProof="0" dirty="0"/>
            <a:t> Atacant (batedor o corredor) que és eliminat per algun jugador a la defensa.</a:t>
          </a:r>
        </a:p>
      </dsp:txBody>
      <dsp:txXfrm>
        <a:off x="0" y="0"/>
        <a:ext cx="6785610" cy="638175"/>
      </dsp:txXfrm>
    </dsp:sp>
    <dsp:sp modelId="{61CEE985-A0F7-4F0D-A353-2CF9ABCF91F3}">
      <dsp:nvSpPr>
        <dsp:cNvPr id="0" name=""/>
        <dsp:cNvSpPr/>
      </dsp:nvSpPr>
      <dsp:spPr>
        <a:xfrm>
          <a:off x="0" y="638175"/>
          <a:ext cx="6785610" cy="0"/>
        </a:xfrm>
        <a:prstGeom prst="line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D6C325-A5B9-4DFD-89E3-09F51F365F75}">
      <dsp:nvSpPr>
        <dsp:cNvPr id="0" name=""/>
        <dsp:cNvSpPr/>
      </dsp:nvSpPr>
      <dsp:spPr>
        <a:xfrm>
          <a:off x="0" y="638175"/>
          <a:ext cx="6785610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kern="1200" noProof="0" dirty="0"/>
            <a:t>SAFE - SALVAT:</a:t>
          </a:r>
          <a:r>
            <a:rPr lang="ca-ES" sz="1600" kern="1200" noProof="0" dirty="0"/>
            <a:t> Expressió amb que l’àrbitre indica que un corredor ha arribat salvat a la base.</a:t>
          </a:r>
        </a:p>
      </dsp:txBody>
      <dsp:txXfrm>
        <a:off x="0" y="638175"/>
        <a:ext cx="6785610" cy="638175"/>
      </dsp:txXfrm>
    </dsp:sp>
    <dsp:sp modelId="{1238AED5-AC7C-4F0C-B315-A24407EF29AB}">
      <dsp:nvSpPr>
        <dsp:cNvPr id="0" name=""/>
        <dsp:cNvSpPr/>
      </dsp:nvSpPr>
      <dsp:spPr>
        <a:xfrm>
          <a:off x="0" y="1276350"/>
          <a:ext cx="6785610" cy="0"/>
        </a:xfrm>
        <a:prstGeom prst="line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C8BE97-311B-44C9-9452-1AF69296F742}">
      <dsp:nvSpPr>
        <dsp:cNvPr id="0" name=""/>
        <dsp:cNvSpPr/>
      </dsp:nvSpPr>
      <dsp:spPr>
        <a:xfrm>
          <a:off x="0" y="1276350"/>
          <a:ext cx="6785610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kern="1200" noProof="0" dirty="0"/>
            <a:t>SWING:</a:t>
          </a:r>
          <a:r>
            <a:rPr lang="ca-ES" sz="1600" kern="1200" noProof="0" dirty="0"/>
            <a:t> Conjunt de moviments tècnics per batre la pilota. Acció de </a:t>
          </a:r>
          <a:r>
            <a:rPr lang="ca-ES" sz="1600" kern="1200" noProof="0" dirty="0" err="1"/>
            <a:t>batar</a:t>
          </a:r>
          <a:r>
            <a:rPr lang="ca-ES" sz="1600" kern="1200" noProof="0" dirty="0"/>
            <a:t>.</a:t>
          </a:r>
        </a:p>
      </dsp:txBody>
      <dsp:txXfrm>
        <a:off x="0" y="1276350"/>
        <a:ext cx="6785610" cy="638175"/>
      </dsp:txXfrm>
    </dsp:sp>
    <dsp:sp modelId="{A12047C9-9D7E-4853-B3F5-E0EEABE20779}">
      <dsp:nvSpPr>
        <dsp:cNvPr id="0" name=""/>
        <dsp:cNvSpPr/>
      </dsp:nvSpPr>
      <dsp:spPr>
        <a:xfrm>
          <a:off x="0" y="1914524"/>
          <a:ext cx="6785610" cy="0"/>
        </a:xfrm>
        <a:prstGeom prst="line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FA7E4C-7C82-4AEB-BF9F-8425B781E5C9}">
      <dsp:nvSpPr>
        <dsp:cNvPr id="0" name=""/>
        <dsp:cNvSpPr/>
      </dsp:nvSpPr>
      <dsp:spPr>
        <a:xfrm>
          <a:off x="0" y="1914525"/>
          <a:ext cx="6785610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kern="1200" noProof="0" dirty="0"/>
            <a:t>TOC:</a:t>
          </a:r>
          <a:r>
            <a:rPr lang="ca-ES" sz="1600" kern="1200" noProof="0" dirty="0"/>
            <a:t> Batada suau que deixa la pilota morta a terra, entre el </a:t>
          </a:r>
          <a:r>
            <a:rPr lang="ca-ES" sz="1600" kern="1200" noProof="0" dirty="0" err="1"/>
            <a:t>Pitcher</a:t>
          </a:r>
          <a:r>
            <a:rPr lang="ca-ES" sz="1600" kern="1200" noProof="0" dirty="0"/>
            <a:t> i el </a:t>
          </a:r>
          <a:r>
            <a:rPr lang="ca-ES" sz="1600" kern="1200" noProof="0" dirty="0" err="1"/>
            <a:t>Catcher</a:t>
          </a:r>
          <a:r>
            <a:rPr lang="ca-ES" sz="1600" kern="1200" noProof="0" dirty="0"/>
            <a:t>. </a:t>
          </a:r>
        </a:p>
      </dsp:txBody>
      <dsp:txXfrm>
        <a:off x="0" y="1914525"/>
        <a:ext cx="6785610" cy="638175"/>
      </dsp:txXfrm>
    </dsp:sp>
    <dsp:sp modelId="{FD65BA11-902F-4974-BD22-B8584047A3F4}">
      <dsp:nvSpPr>
        <dsp:cNvPr id="0" name=""/>
        <dsp:cNvSpPr/>
      </dsp:nvSpPr>
      <dsp:spPr>
        <a:xfrm>
          <a:off x="0" y="2552700"/>
          <a:ext cx="6785610" cy="0"/>
        </a:xfrm>
        <a:prstGeom prst="line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BC38D-7E82-4D55-AC67-C7C9B2812C90}">
      <dsp:nvSpPr>
        <dsp:cNvPr id="0" name=""/>
        <dsp:cNvSpPr/>
      </dsp:nvSpPr>
      <dsp:spPr>
        <a:xfrm>
          <a:off x="0" y="2552700"/>
          <a:ext cx="6785610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kern="1200" noProof="0" dirty="0"/>
            <a:t>HOME RUN:</a:t>
          </a:r>
          <a:r>
            <a:rPr lang="ca-ES" sz="1600" kern="1200" noProof="0" dirty="0"/>
            <a:t> Batada vàlida en que s’envia la pilota fora del camp i que permet marcar una carrera a tots els corredors situats a les bases i al propi </a:t>
          </a:r>
          <a:r>
            <a:rPr lang="ca-ES" sz="1600" kern="1200" noProof="0" dirty="0" err="1"/>
            <a:t>batador</a:t>
          </a:r>
          <a:r>
            <a:rPr lang="ca-ES" sz="1600" kern="1200" noProof="0" dirty="0"/>
            <a:t>.</a:t>
          </a:r>
        </a:p>
      </dsp:txBody>
      <dsp:txXfrm>
        <a:off x="0" y="2552700"/>
        <a:ext cx="6785610" cy="638175"/>
      </dsp:txXfrm>
    </dsp:sp>
    <dsp:sp modelId="{C77B57C6-CC3E-4720-92FA-36B6393BFC1B}">
      <dsp:nvSpPr>
        <dsp:cNvPr id="0" name=""/>
        <dsp:cNvSpPr/>
      </dsp:nvSpPr>
      <dsp:spPr>
        <a:xfrm>
          <a:off x="0" y="3190874"/>
          <a:ext cx="6785610" cy="0"/>
        </a:xfrm>
        <a:prstGeom prst="line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A42267-2216-474C-84B4-5B7F671EAFF7}">
      <dsp:nvSpPr>
        <dsp:cNvPr id="0" name=""/>
        <dsp:cNvSpPr/>
      </dsp:nvSpPr>
      <dsp:spPr>
        <a:xfrm>
          <a:off x="0" y="3190875"/>
          <a:ext cx="6785610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kern="1200" noProof="0" dirty="0"/>
            <a:t>PITCHER – LLANÇADOR:</a:t>
          </a:r>
          <a:r>
            <a:rPr lang="ca-ES" sz="1600" kern="1200" noProof="0" dirty="0"/>
            <a:t> Defensor que llança la pilota contra el </a:t>
          </a:r>
          <a:r>
            <a:rPr lang="ca-ES" sz="1600" kern="1200" noProof="0" dirty="0" err="1"/>
            <a:t>batador</a:t>
          </a:r>
          <a:r>
            <a:rPr lang="ca-ES" sz="1600" kern="1200" noProof="0" dirty="0"/>
            <a:t>.</a:t>
          </a:r>
        </a:p>
      </dsp:txBody>
      <dsp:txXfrm>
        <a:off x="0" y="3190875"/>
        <a:ext cx="6785610" cy="638175"/>
      </dsp:txXfrm>
    </dsp:sp>
    <dsp:sp modelId="{9696A48A-DCC8-4151-B20D-2360D3D08C1B}">
      <dsp:nvSpPr>
        <dsp:cNvPr id="0" name=""/>
        <dsp:cNvSpPr/>
      </dsp:nvSpPr>
      <dsp:spPr>
        <a:xfrm>
          <a:off x="0" y="3829050"/>
          <a:ext cx="6785610" cy="0"/>
        </a:xfrm>
        <a:prstGeom prst="line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81433-A29A-4E0A-AFB1-4444541B6392}">
      <dsp:nvSpPr>
        <dsp:cNvPr id="0" name=""/>
        <dsp:cNvSpPr/>
      </dsp:nvSpPr>
      <dsp:spPr>
        <a:xfrm>
          <a:off x="0" y="3829050"/>
          <a:ext cx="6785610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kern="1200" noProof="0" dirty="0"/>
            <a:t>CATCHER – RECEPTOR:</a:t>
          </a:r>
          <a:r>
            <a:rPr lang="ca-ES" sz="1600" kern="1200" noProof="0" dirty="0"/>
            <a:t> Director del joc defensiu de l’equip. És qui rep els llançaments del </a:t>
          </a:r>
          <a:r>
            <a:rPr lang="ca-ES" sz="1600" kern="1200" noProof="0" dirty="0" err="1"/>
            <a:t>pitcher</a:t>
          </a:r>
          <a:r>
            <a:rPr lang="ca-ES" sz="1600" kern="1200" noProof="0" dirty="0"/>
            <a:t> o llançador.</a:t>
          </a:r>
        </a:p>
      </dsp:txBody>
      <dsp:txXfrm>
        <a:off x="0" y="3829050"/>
        <a:ext cx="6785610" cy="638175"/>
      </dsp:txXfrm>
    </dsp:sp>
    <dsp:sp modelId="{440D926B-4C23-44FA-8A59-E0CB5DE830F8}">
      <dsp:nvSpPr>
        <dsp:cNvPr id="0" name=""/>
        <dsp:cNvSpPr/>
      </dsp:nvSpPr>
      <dsp:spPr>
        <a:xfrm>
          <a:off x="0" y="4467225"/>
          <a:ext cx="678561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444569-0554-42FD-AEAA-FE7365CC3E5C}">
      <dsp:nvSpPr>
        <dsp:cNvPr id="0" name=""/>
        <dsp:cNvSpPr/>
      </dsp:nvSpPr>
      <dsp:spPr>
        <a:xfrm>
          <a:off x="0" y="4467225"/>
          <a:ext cx="6785610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i="1" kern="1200" noProof="0" dirty="0"/>
            <a:t>FLY – BATADA PER L’AIRE</a:t>
          </a:r>
          <a:r>
            <a:rPr lang="ca-ES" sz="1600" b="1" kern="1200" noProof="0" dirty="0"/>
            <a:t>:</a:t>
          </a:r>
          <a:r>
            <a:rPr lang="ca-ES" sz="1600" kern="1200" noProof="0" dirty="0"/>
            <a:t> Batada en que la pilota descriu una trajectòria en forma de paràbola o per l’aire.</a:t>
          </a:r>
        </a:p>
      </dsp:txBody>
      <dsp:txXfrm>
        <a:off x="0" y="4467225"/>
        <a:ext cx="6785610" cy="6381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B7A7A-EE44-41A9-B2E4-98FEB429CB64}">
      <dsp:nvSpPr>
        <dsp:cNvPr id="0" name=""/>
        <dsp:cNvSpPr/>
      </dsp:nvSpPr>
      <dsp:spPr>
        <a:xfrm>
          <a:off x="1190473" y="147083"/>
          <a:ext cx="2375880" cy="237588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C559E6-5AB0-4119-9C2F-41048A091F69}">
      <dsp:nvSpPr>
        <dsp:cNvPr id="0" name=""/>
        <dsp:cNvSpPr/>
      </dsp:nvSpPr>
      <dsp:spPr>
        <a:xfrm>
          <a:off x="1190473" y="147083"/>
          <a:ext cx="2375880" cy="237588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A912A8-F892-4E6E-A360-3DAC009B3E1F}">
      <dsp:nvSpPr>
        <dsp:cNvPr id="0" name=""/>
        <dsp:cNvSpPr/>
      </dsp:nvSpPr>
      <dsp:spPr>
        <a:xfrm>
          <a:off x="2532" y="574742"/>
          <a:ext cx="4751760" cy="152056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3100" kern="1200" dirty="0">
              <a:solidFill>
                <a:schemeClr val="tx1"/>
              </a:solidFill>
            </a:rPr>
            <a:t>L'equip a la defensa haurà d'eliminar fins a 3 batedors o corredors per anar a atacar.</a:t>
          </a:r>
          <a:endParaRPr lang="en-US" sz="3100" kern="1200" dirty="0">
            <a:solidFill>
              <a:schemeClr val="tx1"/>
            </a:solidFill>
          </a:endParaRPr>
        </a:p>
      </dsp:txBody>
      <dsp:txXfrm>
        <a:off x="2532" y="574742"/>
        <a:ext cx="4751760" cy="1520563"/>
      </dsp:txXfrm>
    </dsp:sp>
    <dsp:sp modelId="{2B30760B-D9E2-4A7D-8E5D-5A063C7A2C1A}">
      <dsp:nvSpPr>
        <dsp:cNvPr id="0" name=""/>
        <dsp:cNvSpPr/>
      </dsp:nvSpPr>
      <dsp:spPr>
        <a:xfrm>
          <a:off x="6940102" y="147083"/>
          <a:ext cx="2375880" cy="237588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033800-C481-4A9C-9692-4DDF30F128D1}">
      <dsp:nvSpPr>
        <dsp:cNvPr id="0" name=""/>
        <dsp:cNvSpPr/>
      </dsp:nvSpPr>
      <dsp:spPr>
        <a:xfrm>
          <a:off x="6940102" y="147083"/>
          <a:ext cx="2375880" cy="237588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B3A5D3-AFEE-4C5C-915F-63F5454210D3}">
      <dsp:nvSpPr>
        <dsp:cNvPr id="0" name=""/>
        <dsp:cNvSpPr/>
      </dsp:nvSpPr>
      <dsp:spPr>
        <a:xfrm>
          <a:off x="5752162" y="574742"/>
          <a:ext cx="4751760" cy="152056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3100" kern="1200" dirty="0">
              <a:solidFill>
                <a:schemeClr val="tx1"/>
              </a:solidFill>
            </a:rPr>
            <a:t>Hi han 4 formes bàsiques d’eliminar a un batedor o corredor.</a:t>
          </a:r>
          <a:endParaRPr lang="en-US" sz="3100" kern="1200" dirty="0">
            <a:solidFill>
              <a:schemeClr val="tx1"/>
            </a:solidFill>
          </a:endParaRPr>
        </a:p>
      </dsp:txBody>
      <dsp:txXfrm>
        <a:off x="5752162" y="574742"/>
        <a:ext cx="4751760" cy="15205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87E3A-C926-415B-82C2-7D10D6F721F5}">
      <dsp:nvSpPr>
        <dsp:cNvPr id="0" name=""/>
        <dsp:cNvSpPr/>
      </dsp:nvSpPr>
      <dsp:spPr>
        <a:xfrm>
          <a:off x="0" y="442575"/>
          <a:ext cx="5173613" cy="8851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300" b="1" kern="1200" dirty="0"/>
            <a:t>A/.</a:t>
          </a:r>
          <a:r>
            <a:rPr lang="ca-ES" sz="2300" kern="1200" dirty="0"/>
            <a:t> Quant el batedor acumula </a:t>
          </a:r>
          <a:r>
            <a:rPr lang="ca-ES" sz="2300" b="1" kern="1200" dirty="0">
              <a:solidFill>
                <a:srgbClr val="FF0000"/>
              </a:solidFill>
            </a:rPr>
            <a:t>tres</a:t>
          </a:r>
          <a:r>
            <a:rPr lang="ca-ES" sz="2300" kern="1200" dirty="0"/>
            <a:t> intents errats o </a:t>
          </a:r>
          <a:r>
            <a:rPr lang="ca-ES" sz="2300" b="1" kern="1200" dirty="0">
              <a:solidFill>
                <a:srgbClr val="FF0000"/>
              </a:solidFill>
            </a:rPr>
            <a:t>Strikes</a:t>
          </a:r>
          <a:r>
            <a:rPr lang="ca-ES" sz="2300" kern="1200" dirty="0"/>
            <a:t>, queda eliminat.</a:t>
          </a:r>
          <a:endParaRPr lang="en-US" sz="2300" kern="1200" dirty="0"/>
        </a:p>
      </dsp:txBody>
      <dsp:txXfrm>
        <a:off x="25925" y="468500"/>
        <a:ext cx="5121763" cy="8333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67FEB-CE67-4DE4-9BE5-FFAC55928653}">
      <dsp:nvSpPr>
        <dsp:cNvPr id="0" name=""/>
        <dsp:cNvSpPr/>
      </dsp:nvSpPr>
      <dsp:spPr>
        <a:xfrm>
          <a:off x="0" y="706374"/>
          <a:ext cx="6268770" cy="1412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600" b="1" kern="1200" dirty="0">
              <a:solidFill>
                <a:schemeClr val="bg1"/>
              </a:solidFill>
            </a:rPr>
            <a:t>B/</a:t>
          </a:r>
          <a:r>
            <a:rPr lang="ca-ES" sz="2600" kern="1200" dirty="0">
              <a:solidFill>
                <a:schemeClr val="bg1"/>
              </a:solidFill>
            </a:rPr>
            <a:t> Tota pilota batada de </a:t>
          </a:r>
          <a:r>
            <a:rPr lang="ca-ES" sz="2600" b="1" kern="1200" dirty="0">
              <a:solidFill>
                <a:srgbClr val="FF0000"/>
              </a:solidFill>
            </a:rPr>
            <a:t>FLY</a:t>
          </a:r>
          <a:r>
            <a:rPr lang="ca-ES" sz="2600" kern="1200" dirty="0">
              <a:solidFill>
                <a:schemeClr val="bg1"/>
              </a:solidFill>
            </a:rPr>
            <a:t> i agafada a l'aire per qualsevol defensor elimina al </a:t>
          </a:r>
          <a:r>
            <a:rPr lang="ca-ES" sz="2600" kern="1200" dirty="0" err="1">
              <a:solidFill>
                <a:schemeClr val="bg1"/>
              </a:solidFill>
            </a:rPr>
            <a:t>batador</a:t>
          </a:r>
          <a:r>
            <a:rPr lang="ca-ES" sz="2600" kern="1200" dirty="0">
              <a:solidFill>
                <a:schemeClr val="bg1"/>
              </a:solidFill>
            </a:rPr>
            <a:t> automàticament.</a:t>
          </a:r>
          <a:r>
            <a:rPr lang="ca-ES" sz="2600" kern="1200" dirty="0"/>
            <a:t>.</a:t>
          </a:r>
          <a:endParaRPr lang="en-US" sz="2600" kern="1200" dirty="0"/>
        </a:p>
      </dsp:txBody>
      <dsp:txXfrm>
        <a:off x="41378" y="747752"/>
        <a:ext cx="6186014" cy="13299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47E7D-E207-4C03-952B-5E29AD4ECC66}">
      <dsp:nvSpPr>
        <dsp:cNvPr id="0" name=""/>
        <dsp:cNvSpPr/>
      </dsp:nvSpPr>
      <dsp:spPr>
        <a:xfrm>
          <a:off x="0" y="1496452"/>
          <a:ext cx="4323799" cy="16355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400" b="1" kern="1200" dirty="0"/>
            <a:t>C/</a:t>
          </a:r>
          <a:r>
            <a:rPr lang="ca-ES" sz="2400" kern="1200" dirty="0"/>
            <a:t> Quan un defensor amb possessió de la pilota </a:t>
          </a:r>
          <a:r>
            <a:rPr lang="ca-ES" sz="2400" b="1" kern="1200" dirty="0">
              <a:solidFill>
                <a:srgbClr val="FF0000"/>
              </a:solidFill>
            </a:rPr>
            <a:t>trepitja</a:t>
          </a:r>
          <a:r>
            <a:rPr lang="ca-ES" sz="2400" kern="1200" dirty="0"/>
            <a:t> </a:t>
          </a:r>
          <a:r>
            <a:rPr lang="ca-ES" sz="2400" b="1" kern="1200" dirty="0">
              <a:solidFill>
                <a:srgbClr val="FF0000"/>
              </a:solidFill>
            </a:rPr>
            <a:t>la base</a:t>
          </a:r>
          <a:r>
            <a:rPr lang="ca-ES" sz="2400" kern="1200" dirty="0"/>
            <a:t> a la que el corredor està obligat a avançar o córrer. El corredor estarà eliminat.</a:t>
          </a:r>
          <a:endParaRPr lang="en-US" sz="2400" kern="1200" dirty="0"/>
        </a:p>
      </dsp:txBody>
      <dsp:txXfrm>
        <a:off x="47902" y="1544354"/>
        <a:ext cx="4227995" cy="15396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F1EA1-82B1-4691-BE8D-1780F03B2F79}">
      <dsp:nvSpPr>
        <dsp:cNvPr id="0" name=""/>
        <dsp:cNvSpPr/>
      </dsp:nvSpPr>
      <dsp:spPr>
        <a:xfrm>
          <a:off x="0" y="182879"/>
          <a:ext cx="7071117" cy="13223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400" b="1" kern="1200" noProof="0" dirty="0">
              <a:solidFill>
                <a:schemeClr val="bg1"/>
              </a:solidFill>
            </a:rPr>
            <a:t>D/</a:t>
          </a:r>
          <a:r>
            <a:rPr lang="ca-ES" sz="2400" kern="1200" noProof="0" dirty="0">
              <a:solidFill>
                <a:schemeClr val="bg1"/>
              </a:solidFill>
            </a:rPr>
            <a:t>Tot corredor que no està en contacte amb la base que li pertoca i és </a:t>
          </a:r>
          <a:r>
            <a:rPr lang="ca-ES" sz="2400" b="1" kern="1200" noProof="0" dirty="0">
              <a:solidFill>
                <a:srgbClr val="FF0000"/>
              </a:solidFill>
            </a:rPr>
            <a:t>tocat amb la pilota </a:t>
          </a:r>
          <a:r>
            <a:rPr lang="ca-ES" sz="2400" kern="1200" noProof="0" dirty="0">
              <a:solidFill>
                <a:schemeClr val="bg1"/>
              </a:solidFill>
            </a:rPr>
            <a:t>en poder d’un defensor, queda eliminat</a:t>
          </a:r>
          <a:r>
            <a:rPr lang="ca-ES" sz="1800" kern="1200" noProof="0" dirty="0">
              <a:solidFill>
                <a:schemeClr val="bg1"/>
              </a:solidFill>
            </a:rPr>
            <a:t>.</a:t>
          </a:r>
          <a:endParaRPr lang="ca-ES" sz="1800" kern="1200" noProof="0" dirty="0"/>
        </a:p>
      </dsp:txBody>
      <dsp:txXfrm>
        <a:off x="38730" y="221609"/>
        <a:ext cx="6993657" cy="1244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E52B1C-1F73-4C1B-B2DF-A4A54B172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14E695-1A17-4E8E-A602-A601DDF699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353CF0-BDDC-4E2D-8A99-4CAAD0A6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7C40-D2D2-4830-B53C-38B31E6CEEC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467860-02B5-4AE5-81C1-71A4FA36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D8749B-58A6-442B-A6CC-3FE2A72F7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9441-8E82-43CD-ADA5-22D3903FBF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7957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D8E41-5835-499A-8AEF-6A965C571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76224E-5D36-4A4F-BA1C-D763F8B4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784121-C3A3-4FE2-8372-438B33BAE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7C40-D2D2-4830-B53C-38B31E6CEEC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779FC1-5687-4FAB-A51C-BB342E502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19B9D4-E2A7-493B-A106-218CE5D7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9441-8E82-43CD-ADA5-22D3903FBF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7622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AECF5A-A44B-4BC4-B272-69932E30F2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C68873-9800-4B15-8781-ABC3596D9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BADA31-B83D-4E8D-B954-9626F4588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7C40-D2D2-4830-B53C-38B31E6CEEC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E862DA-BC00-4171-AB53-BB9D99AAD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884024-E134-4AF9-92B5-942A5B7E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9441-8E82-43CD-ADA5-22D3903FBF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0596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FBDE2C6-E16C-4A09-8249-C0B8DFE60E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8A92B6D-879B-48C2-9197-67DA9B1F20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898C5-A686-4525-BFCD-0331CA7039B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13636F9-6401-4128-99DA-A2D6A8243A8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55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A9AEB4-B04E-4016-9798-33C0E0895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507840-D99C-4336-A255-107194184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4E505A-71DD-4DCF-84EB-11E436C3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7C40-D2D2-4830-B53C-38B31E6CEEC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9D48AA-33F5-4EEA-BBD2-3D337E2E7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CA65E7-A7F9-4BA8-BB2B-1F3BC4D8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9441-8E82-43CD-ADA5-22D3903FBF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193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C062A-78D4-41A7-B3ED-64745815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44F479-6636-49A4-A75B-D6319D631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876A4C-CD7D-4C3E-A065-D04EB425B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7C40-D2D2-4830-B53C-38B31E6CEEC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147BC4-1DBF-456B-93C7-CC09A49E0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006AD3-EF74-4F0F-818B-4ED89A44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9441-8E82-43CD-ADA5-22D3903FBF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4298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7672BF-B196-48A8-A610-B24A984C6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CBC441-587E-43B2-B1B2-972BA94E8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C4374E-8FDB-4DC1-A97E-B8404E7BB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190417-E526-4225-AFDF-597EA25B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7C40-D2D2-4830-B53C-38B31E6CEEC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6CC4AB-DDB2-401E-848D-AA70AC5EF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542486-4434-44D0-B4BB-E12460F30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9441-8E82-43CD-ADA5-22D3903FBF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15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E257D8-2649-414C-A83E-FC40F7A85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846151-C8CF-4BB0-B297-A95726A24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878C1D-5DA5-4578-A6FD-D817AAE4F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4B4F5D4-8EC5-4769-A8CD-B8E7BCBFF0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2364B55-AC42-48A5-8D05-0364AA95A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F90375E-EB1B-4B44-ACF8-08FD3BDE7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7C40-D2D2-4830-B53C-38B31E6CEEC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06BE62-847A-48D9-8AD0-EEC0B7967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CD3FBCE-7314-4D5F-8E59-CB5E225D1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9441-8E82-43CD-ADA5-22D3903FBF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348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9D6C6-9890-47CD-823D-F3A32A950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06E5EA-5EB6-4E70-8A16-5825BEFCE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7C40-D2D2-4830-B53C-38B31E6CEEC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30C4605-ABD0-46C0-82A7-D7403A62B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6AE877F-84F1-45FA-9F30-A7C8EFF2C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9441-8E82-43CD-ADA5-22D3903FBF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39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BA963C-642B-456F-A4DF-D095CEA05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7C40-D2D2-4830-B53C-38B31E6CEEC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2A59E99-A779-4CE0-A349-39760BEC5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14EF5B-4616-4034-A781-A7E2F303D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9441-8E82-43CD-ADA5-22D3903FBF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465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0D9281-0678-4DF0-AA81-23A67FCD5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EA79C0-C5DA-46D5-9989-3F30AAE98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8A0B56-49A5-41CB-82DC-2E3F3F3A3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DD7F57-01A5-4648-BC0C-A88EBB1CB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7C40-D2D2-4830-B53C-38B31E6CEEC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746DB5-CF2A-412E-80A6-C3D1CD67B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077C39-54CA-4BCC-AEFF-E6A31BEC3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9441-8E82-43CD-ADA5-22D3903FBF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98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C8AB43-19E7-4E15-87B5-6E07BD6B1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50FBAC5-E7F8-4992-9176-01E39B2A73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073BFD-4ED9-4755-B5E3-416762F95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BAB40B-F102-4A6F-9C29-FF08A8998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7C40-D2D2-4830-B53C-38B31E6CEEC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40D6E7C-10EA-4091-8C2D-F16B7502D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827D43-5EE9-4DFE-B267-BEFB7CAEC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9441-8E82-43CD-ADA5-22D3903FBF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131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A93F06B-B141-40C6-BFB4-F26BCEA1D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F97007-6DDA-412A-ACB6-575BC803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8CD4E-D2BD-47B5-9A3A-0CF4E48E0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E7C40-D2D2-4830-B53C-38B31E6CEEC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4A29FB-8B11-4379-8109-5B3A37804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BECDF6-C928-4B32-BAE1-200995AE1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D9441-8E82-43CD-ADA5-22D3903FBF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275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sportsvenue-technology.com/contractor_images/sportex/baseball-balls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portsmadeinusa.com/beisbol/mlb/proyecciones-mlb-2015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seball-sports-field-stadium-1839095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01316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rco_Hern%C3%A1ndez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hyperlink" Target="https://creativecommons.org/licenses/by-sa/3.0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seball-pitcher-pitching-action-1615665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eannadavis.wordpress.com/category/communication/metaphors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135473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usag-yongsan/4676584811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sa/3.0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ill_Miller_umpire_signals_a_foul_ball_in_Texas_in_2014.jpg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Fenway_Park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grocerystorefeet.com/category/uncategorized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Freeform: Shape 71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0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02" name="Freeform: Shape 73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03" name="Freeform: Shape 75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3375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04" name="Freeform: Shape 77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7967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rgbClr val="336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2E9EE935-F11E-4A50-AB26-3964AED63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743" y="2442411"/>
            <a:ext cx="4996329" cy="20244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s-ES" sz="5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 es juga al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s-ES" sz="5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Beisbol/Softbol?</a:t>
            </a:r>
          </a:p>
        </p:txBody>
      </p:sp>
      <p:pic>
        <p:nvPicPr>
          <p:cNvPr id="4098" name="Picture 4" descr="Milwaukee%20Brewers%20baseball">
            <a:extLst>
              <a:ext uri="{FF2B5EF4-FFF2-40B4-BE49-F238E27FC236}">
                <a16:creationId xmlns:a16="http://schemas.microsoft.com/office/drawing/2014/main" id="{28F96B85-AF4D-4083-BA05-A4AE488A2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9" b="8005"/>
          <a:stretch/>
        </p:blipFill>
        <p:spPr bwMode="auto">
          <a:xfrm>
            <a:off x="979868" y="10"/>
            <a:ext cx="6069184" cy="283977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8802071A-944D-4694-8DDB-BE29D89E8768}"/>
              </a:ext>
            </a:extLst>
          </p:cNvPr>
          <p:cNvSpPr/>
          <p:nvPr/>
        </p:nvSpPr>
        <p:spPr>
          <a:xfrm>
            <a:off x="-981512" y="3097686"/>
            <a:ext cx="5863904" cy="55597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AD55C7C-859C-417F-9B18-D7E87A5E4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5" y="4203895"/>
            <a:ext cx="4599058" cy="15366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WBSC - World Baseball Softball Confederation">
            <a:extLst>
              <a:ext uri="{FF2B5EF4-FFF2-40B4-BE49-F238E27FC236}">
                <a16:creationId xmlns:a16="http://schemas.microsoft.com/office/drawing/2014/main" id="{899DFE79-D7DA-4D9F-80BC-EADD4C573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16677"/>
          <a:stretch/>
        </p:blipFill>
        <p:spPr bwMode="auto"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3" name="Freeform: Shape 262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65" name="Freeform: Shape 264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D4391686-0574-4C36-8F80-7F2E20BBCC7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801436" y="1396289"/>
            <a:ext cx="48199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600" b="1" dirty="0"/>
              <a:t>BASEBALL5</a:t>
            </a:r>
          </a:p>
        </p:txBody>
      </p:sp>
      <p:sp>
        <p:nvSpPr>
          <p:cNvPr id="12291" name="Rectangle 11">
            <a:extLst>
              <a:ext uri="{FF2B5EF4-FFF2-40B4-BE49-F238E27FC236}">
                <a16:creationId xmlns:a16="http://schemas.microsoft.com/office/drawing/2014/main" id="{3347ECAB-223E-41C5-9107-E4FBA5509F8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01435" y="2871982"/>
            <a:ext cx="4819951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a-ES" altLang="es-ES" dirty="0"/>
              <a:t>Es juga sense guants i sense bat. Només juguen 5 jugadors per equip. Els </a:t>
            </a:r>
            <a:r>
              <a:rPr lang="ca-ES" altLang="es-ES" dirty="0" err="1"/>
              <a:t>batadors</a:t>
            </a:r>
            <a:r>
              <a:rPr lang="ca-ES" altLang="es-ES" dirty="0"/>
              <a:t> tenen que </a:t>
            </a:r>
            <a:r>
              <a:rPr lang="ca-ES" altLang="es-ES" dirty="0" err="1"/>
              <a:t>batar</a:t>
            </a:r>
            <a:r>
              <a:rPr lang="ca-ES" altLang="es-ES" dirty="0"/>
              <a:t> sempre cap al terra. </a:t>
            </a:r>
            <a:endParaRPr lang="ca-ES" altLang="es-ES" dirty="0">
              <a:effectLst/>
            </a:endParaRPr>
          </a:p>
        </p:txBody>
      </p:sp>
      <p:sp>
        <p:nvSpPr>
          <p:cNvPr id="12293" name="Oval 9">
            <a:extLst>
              <a:ext uri="{FF2B5EF4-FFF2-40B4-BE49-F238E27FC236}">
                <a16:creationId xmlns:a16="http://schemas.microsoft.com/office/drawing/2014/main" id="{A8B3396E-8832-41F1-88BC-E6AAA7A49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1023" y="231591"/>
            <a:ext cx="720725" cy="720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4000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403242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Vernon Hills High School Varsity Baseball Field Renovation ...">
            <a:extLst>
              <a:ext uri="{FF2B5EF4-FFF2-40B4-BE49-F238E27FC236}">
                <a16:creationId xmlns:a16="http://schemas.microsoft.com/office/drawing/2014/main" id="{C7E6767B-69A0-48D8-A1DD-AE0438D68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04453" name="Rectangle 5">
            <a:extLst>
              <a:ext uri="{FF2B5EF4-FFF2-40B4-BE49-F238E27FC236}">
                <a16:creationId xmlns:a16="http://schemas.microsoft.com/office/drawing/2014/main" id="{F7F9D844-EBD1-45BF-ABAB-F8ACF5A53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3. El camp</a:t>
            </a:r>
          </a:p>
        </p:txBody>
      </p: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3D23A8E-E062-46CE-8FAB-F721A25809B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88908" y="354946"/>
            <a:ext cx="3667039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b="1" dirty="0"/>
              <a:t>Camp de </a:t>
            </a:r>
            <a:r>
              <a:rPr lang="en-US" b="1" dirty="0" err="1"/>
              <a:t>joc</a:t>
            </a:r>
            <a:endParaRPr lang="en-US" b="1" dirty="0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3425F824-A763-4EDF-87C4-6AB5DF8F40B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28889" y="1894114"/>
            <a:ext cx="3987079" cy="399723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r>
              <a:rPr lang="ca-ES" sz="2400" dirty="0"/>
              <a:t>El terreny de joc de beisbol a l’escola és igual al del beisbol oficial però amb unes mides reduïdes.</a:t>
            </a:r>
          </a:p>
          <a:p>
            <a:pPr>
              <a:defRPr/>
            </a:pPr>
            <a:r>
              <a:rPr lang="ca-ES" sz="2400" dirty="0"/>
              <a:t>Podem diferenciar dues zones: </a:t>
            </a:r>
            <a:r>
              <a:rPr lang="ca-ES" sz="2400" dirty="0">
                <a:effectLst/>
              </a:rPr>
              <a:t>la zona exterior i la zona interior o</a:t>
            </a:r>
            <a:r>
              <a:rPr lang="ca-ES" sz="2400" dirty="0"/>
              <a:t> quadre, que és on hi han les 4 bases</a:t>
            </a:r>
          </a:p>
          <a:p>
            <a:pPr>
              <a:defRPr/>
            </a:pPr>
            <a:r>
              <a:rPr lang="ca-ES" sz="2400" dirty="0"/>
              <a:t>Les dimensions del camp de Beisbol sempre son més grans que el de Softbol</a:t>
            </a:r>
          </a:p>
        </p:txBody>
      </p:sp>
      <p:sp>
        <p:nvSpPr>
          <p:cNvPr id="14342" name="Rectangle 74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0" name="Picture 7" descr="TERRENY">
            <a:extLst>
              <a:ext uri="{FF2B5EF4-FFF2-40B4-BE49-F238E27FC236}">
                <a16:creationId xmlns:a16="http://schemas.microsoft.com/office/drawing/2014/main" id="{ED1EE408-91BC-4E61-9FB3-D62774DEE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 r="2" b="2"/>
          <a:stretch/>
        </p:blipFill>
        <p:spPr bwMode="auto">
          <a:xfrm>
            <a:off x="5276088" y="640082"/>
            <a:ext cx="6276250" cy="55778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What College Baseball Coaches Look For in Catchers - A Step Ahead ...">
            <a:extLst>
              <a:ext uri="{FF2B5EF4-FFF2-40B4-BE49-F238E27FC236}">
                <a16:creationId xmlns:a16="http://schemas.microsoft.com/office/drawing/2014/main" id="{721A7F04-E72F-45F9-9565-4E9470120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04453" name="Rectangle 5">
            <a:extLst>
              <a:ext uri="{FF2B5EF4-FFF2-40B4-BE49-F238E27FC236}">
                <a16:creationId xmlns:a16="http://schemas.microsoft.com/office/drawing/2014/main" id="{F7F9D844-EBD1-45BF-ABAB-F8ACF5A53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4. </a:t>
            </a:r>
            <a:r>
              <a:rPr lang="en-US" sz="40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Posicions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Defensives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774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52EEAB61-9E22-4F7D-9AE2-3F440513300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Posicions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defensives</a:t>
            </a:r>
          </a:p>
        </p:txBody>
      </p:sp>
      <p:pic>
        <p:nvPicPr>
          <p:cNvPr id="16388" name="Picture 5" descr="Beisbol_3">
            <a:extLst>
              <a:ext uri="{FF2B5EF4-FFF2-40B4-BE49-F238E27FC236}">
                <a16:creationId xmlns:a16="http://schemas.microsoft.com/office/drawing/2014/main" id="{6A1F6E67-37E6-4D74-B8E8-B4930E55B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463" y="2457314"/>
            <a:ext cx="4428308" cy="431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>
            <a:extLst>
              <a:ext uri="{FF2B5EF4-FFF2-40B4-BE49-F238E27FC236}">
                <a16:creationId xmlns:a16="http://schemas.microsoft.com/office/drawing/2014/main" id="{389815FF-08BF-40E4-8BF1-50F7BAC282A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55771" y="2547258"/>
            <a:ext cx="6028300" cy="431074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04800" indent="0">
              <a:buNone/>
              <a:defRPr/>
            </a:pPr>
            <a:r>
              <a:rPr lang="en-US" sz="1800" dirty="0" err="1">
                <a:solidFill>
                  <a:srgbClr val="000000"/>
                </a:solidFill>
              </a:rPr>
              <a:t>L’equip</a:t>
            </a:r>
            <a:r>
              <a:rPr lang="en-US" sz="1800" dirty="0">
                <a:solidFill>
                  <a:srgbClr val="000000"/>
                </a:solidFill>
              </a:rPr>
              <a:t>  a la </a:t>
            </a:r>
            <a:r>
              <a:rPr lang="en-US" sz="1800" dirty="0" err="1">
                <a:solidFill>
                  <a:srgbClr val="000000"/>
                </a:solidFill>
              </a:rPr>
              <a:t>defensa</a:t>
            </a:r>
            <a:r>
              <a:rPr lang="en-US" sz="1800" dirty="0">
                <a:solidFill>
                  <a:srgbClr val="000000"/>
                </a:solidFill>
              </a:rPr>
              <a:t> es </a:t>
            </a:r>
            <a:r>
              <a:rPr lang="en-US" sz="1800" dirty="0" err="1">
                <a:solidFill>
                  <a:srgbClr val="000000"/>
                </a:solidFill>
              </a:rPr>
              <a:t>col·locarà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en</a:t>
            </a:r>
            <a:r>
              <a:rPr lang="en-US" sz="1800" dirty="0">
                <a:solidFill>
                  <a:srgbClr val="000000"/>
                </a:solidFill>
              </a:rPr>
              <a:t> el </a:t>
            </a:r>
            <a:r>
              <a:rPr lang="en-US" sz="1800" dirty="0" err="1">
                <a:solidFill>
                  <a:srgbClr val="000000"/>
                </a:solidFill>
              </a:rPr>
              <a:t>terreny</a:t>
            </a:r>
            <a:r>
              <a:rPr lang="en-US" sz="1800" dirty="0">
                <a:solidFill>
                  <a:srgbClr val="000000"/>
                </a:solidFill>
              </a:rPr>
              <a:t> de </a:t>
            </a:r>
            <a:r>
              <a:rPr lang="en-US" sz="1800" dirty="0" err="1">
                <a:solidFill>
                  <a:srgbClr val="000000"/>
                </a:solidFill>
              </a:rPr>
              <a:t>joc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segons</a:t>
            </a:r>
            <a:r>
              <a:rPr lang="en-US" sz="1800" dirty="0">
                <a:solidFill>
                  <a:srgbClr val="000000"/>
                </a:solidFill>
              </a:rPr>
              <a:t> la </a:t>
            </a:r>
            <a:r>
              <a:rPr lang="en-US" sz="1800" dirty="0" err="1">
                <a:solidFill>
                  <a:srgbClr val="000000"/>
                </a:solidFill>
              </a:rPr>
              <a:t>posició</a:t>
            </a:r>
            <a:r>
              <a:rPr lang="en-US" sz="1800" dirty="0">
                <a:solidFill>
                  <a:srgbClr val="000000"/>
                </a:solidFill>
              </a:rPr>
              <a:t> que </a:t>
            </a:r>
            <a:r>
              <a:rPr lang="en-US" sz="1800" dirty="0" err="1">
                <a:solidFill>
                  <a:srgbClr val="000000"/>
                </a:solidFill>
              </a:rPr>
              <a:t>assignarà</a:t>
            </a:r>
            <a:r>
              <a:rPr lang="en-US" sz="1800" dirty="0">
                <a:solidFill>
                  <a:srgbClr val="000000"/>
                </a:solidFill>
              </a:rPr>
              <a:t> el </a:t>
            </a:r>
            <a:r>
              <a:rPr lang="en-US" sz="1800" dirty="0" err="1">
                <a:solidFill>
                  <a:srgbClr val="000000"/>
                </a:solidFill>
              </a:rPr>
              <a:t>capità</a:t>
            </a:r>
            <a:r>
              <a:rPr lang="en-US" sz="1800" dirty="0">
                <a:solidFill>
                  <a:srgbClr val="000000"/>
                </a:solidFill>
              </a:rPr>
              <a:t> de </a:t>
            </a:r>
            <a:r>
              <a:rPr lang="en-US" sz="1800" dirty="0" err="1">
                <a:solidFill>
                  <a:srgbClr val="000000"/>
                </a:solidFill>
              </a:rPr>
              <a:t>l’equip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disposats</a:t>
            </a:r>
            <a:r>
              <a:rPr lang="en-US" sz="1800" dirty="0">
                <a:solidFill>
                  <a:srgbClr val="000000"/>
                </a:solidFill>
              </a:rPr>
              <a:t> a </a:t>
            </a:r>
            <a:r>
              <a:rPr lang="en-US" sz="1800" dirty="0" err="1">
                <a:solidFill>
                  <a:srgbClr val="000000"/>
                </a:solidFill>
              </a:rPr>
              <a:t>eliminar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als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batedors</a:t>
            </a:r>
            <a:r>
              <a:rPr lang="en-US" sz="1800" dirty="0">
                <a:solidFill>
                  <a:srgbClr val="000000"/>
                </a:solidFill>
              </a:rPr>
              <a:t> o </a:t>
            </a:r>
            <a:r>
              <a:rPr lang="en-US" sz="1800" dirty="0" err="1">
                <a:solidFill>
                  <a:srgbClr val="000000"/>
                </a:solidFill>
              </a:rPr>
              <a:t>corredors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contraris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</a:p>
          <a:p>
            <a:pPr marL="533400"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marL="647700" indent="-342900">
              <a:buFont typeface="+mj-lt"/>
              <a:buAutoNum type="arabicPeriod"/>
              <a:defRPr/>
            </a:pPr>
            <a:r>
              <a:rPr lang="en-US" sz="1800" dirty="0" err="1">
                <a:solidFill>
                  <a:srgbClr val="000000"/>
                </a:solidFill>
              </a:rPr>
              <a:t>Llançador</a:t>
            </a:r>
            <a:r>
              <a:rPr lang="en-US" sz="1800" dirty="0">
                <a:solidFill>
                  <a:srgbClr val="000000"/>
                </a:solidFill>
              </a:rPr>
              <a:t> “Pitcher”.</a:t>
            </a:r>
          </a:p>
          <a:p>
            <a:pPr marL="647700" indent="-342900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</a:rPr>
              <a:t>Receptor “Catcher”.</a:t>
            </a:r>
          </a:p>
          <a:p>
            <a:pPr marL="647700" indent="-342900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</a:rPr>
              <a:t>Primera base.</a:t>
            </a:r>
          </a:p>
          <a:p>
            <a:pPr marL="647700" indent="-342900">
              <a:buFont typeface="+mj-lt"/>
              <a:buAutoNum type="arabicPeriod"/>
              <a:defRPr/>
            </a:pPr>
            <a:r>
              <a:rPr lang="en-US" sz="1800" dirty="0" err="1">
                <a:solidFill>
                  <a:srgbClr val="000000"/>
                </a:solidFill>
              </a:rPr>
              <a:t>Segona</a:t>
            </a:r>
            <a:r>
              <a:rPr lang="en-US" sz="1800" dirty="0">
                <a:solidFill>
                  <a:srgbClr val="000000"/>
                </a:solidFill>
              </a:rPr>
              <a:t> base.</a:t>
            </a:r>
          </a:p>
          <a:p>
            <a:pPr marL="647700" indent="-342900">
              <a:buFont typeface="+mj-lt"/>
              <a:buAutoNum type="arabicPeriod"/>
              <a:defRPr/>
            </a:pPr>
            <a:r>
              <a:rPr lang="en-US" sz="1800" dirty="0" err="1">
                <a:solidFill>
                  <a:srgbClr val="000000"/>
                </a:solidFill>
              </a:rPr>
              <a:t>Tercera</a:t>
            </a:r>
            <a:r>
              <a:rPr lang="en-US" sz="1800" dirty="0">
                <a:solidFill>
                  <a:srgbClr val="000000"/>
                </a:solidFill>
              </a:rPr>
              <a:t> base.</a:t>
            </a:r>
          </a:p>
          <a:p>
            <a:pPr marL="647700" indent="-342900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</a:rPr>
              <a:t>Entre base “short stop”.</a:t>
            </a:r>
          </a:p>
          <a:p>
            <a:pPr marL="647700" indent="-342900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</a:rPr>
              <a:t>Exterior </a:t>
            </a:r>
            <a:r>
              <a:rPr lang="en-US" sz="1800" dirty="0" err="1">
                <a:solidFill>
                  <a:srgbClr val="000000"/>
                </a:solidFill>
              </a:rPr>
              <a:t>esquerra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</a:p>
          <a:p>
            <a:pPr marL="647700" indent="-342900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</a:rPr>
              <a:t>Exterior </a:t>
            </a:r>
            <a:r>
              <a:rPr lang="en-US" sz="1800" dirty="0" err="1">
                <a:solidFill>
                  <a:srgbClr val="000000"/>
                </a:solidFill>
              </a:rPr>
              <a:t>centre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</a:p>
          <a:p>
            <a:pPr marL="647700" indent="-342900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</a:rPr>
              <a:t>Exterior </a:t>
            </a:r>
            <a:r>
              <a:rPr lang="en-US" sz="1800" dirty="0" err="1">
                <a:solidFill>
                  <a:srgbClr val="000000"/>
                </a:solidFill>
              </a:rPr>
              <a:t>dret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onate your old sports apparel and equipment, we need your help ...">
            <a:extLst>
              <a:ext uri="{FF2B5EF4-FFF2-40B4-BE49-F238E27FC236}">
                <a16:creationId xmlns:a16="http://schemas.microsoft.com/office/drawing/2014/main" id="{3F496F35-7939-4D6B-BB47-662D2BE30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B3BA06CE-DB44-4469-BB4F-2F6433F08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5. Material de joc.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7703" name="Rectangle 78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ABD23B6E-3FAF-4DE9-B5ED-0814C4CB127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828016" y="2794086"/>
            <a:ext cx="3689091" cy="19601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sz="4000" dirty="0"/>
              <a:t>             </a:t>
            </a:r>
            <a:r>
              <a:rPr lang="es-ES" sz="4000" b="1" dirty="0"/>
              <a:t>La pilota</a:t>
            </a:r>
          </a:p>
        </p:txBody>
      </p:sp>
      <p:pic>
        <p:nvPicPr>
          <p:cNvPr id="18437" name="Picture 11" descr="Ver imagen en tamaño completo">
            <a:hlinkClick r:id="rId2"/>
            <a:extLst>
              <a:ext uri="{FF2B5EF4-FFF2-40B4-BE49-F238E27FC236}">
                <a16:creationId xmlns:a16="http://schemas.microsoft.com/office/drawing/2014/main" id="{DB0F30E8-A6B0-4939-B0EB-A66BD34C9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r="-3" b="4498"/>
          <a:stretch/>
        </p:blipFill>
        <p:spPr bwMode="auto">
          <a:xfrm>
            <a:off x="5672811" y="773441"/>
            <a:ext cx="2810010" cy="2533080"/>
          </a:xfrm>
          <a:custGeom>
            <a:avLst/>
            <a:gdLst/>
            <a:ahLst/>
            <a:cxnLst/>
            <a:rect l="l" t="t" r="r" b="b"/>
            <a:pathLst>
              <a:path w="2397514" h="2161236">
                <a:moveTo>
                  <a:pt x="684017" y="0"/>
                </a:moveTo>
                <a:cubicBezTo>
                  <a:pt x="1715801" y="0"/>
                  <a:pt x="1715801" y="0"/>
                  <a:pt x="1715801" y="0"/>
                </a:cubicBezTo>
                <a:cubicBezTo>
                  <a:pt x="1768004" y="0"/>
                  <a:pt x="1835562" y="37478"/>
                  <a:pt x="1863198" y="84326"/>
                </a:cubicBezTo>
                <a:cubicBezTo>
                  <a:pt x="2379089" y="993169"/>
                  <a:pt x="2379089" y="993169"/>
                  <a:pt x="2379089" y="993169"/>
                </a:cubicBezTo>
                <a:cubicBezTo>
                  <a:pt x="2403656" y="1043140"/>
                  <a:pt x="2403656" y="1118096"/>
                  <a:pt x="2379089" y="1168068"/>
                </a:cubicBezTo>
                <a:cubicBezTo>
                  <a:pt x="1863198" y="2076910"/>
                  <a:pt x="1863198" y="2076910"/>
                  <a:pt x="1863198" y="2076910"/>
                </a:cubicBezTo>
                <a:cubicBezTo>
                  <a:pt x="1835562" y="2123759"/>
                  <a:pt x="1768004" y="2161236"/>
                  <a:pt x="1715801" y="2161236"/>
                </a:cubicBezTo>
                <a:lnTo>
                  <a:pt x="684017" y="2161236"/>
                </a:lnTo>
                <a:cubicBezTo>
                  <a:pt x="628744" y="2161236"/>
                  <a:pt x="561187" y="2123759"/>
                  <a:pt x="536621" y="2076910"/>
                </a:cubicBezTo>
                <a:cubicBezTo>
                  <a:pt x="20729" y="1168068"/>
                  <a:pt x="20729" y="1168068"/>
                  <a:pt x="20729" y="1168068"/>
                </a:cubicBezTo>
                <a:cubicBezTo>
                  <a:pt x="-6909" y="1118096"/>
                  <a:pt x="-6909" y="1043140"/>
                  <a:pt x="20729" y="993169"/>
                </a:cubicBezTo>
                <a:cubicBezTo>
                  <a:pt x="536621" y="84326"/>
                  <a:pt x="536621" y="84326"/>
                  <a:pt x="536621" y="84326"/>
                </a:cubicBezTo>
                <a:cubicBezTo>
                  <a:pt x="561187" y="37478"/>
                  <a:pt x="628744" y="0"/>
                  <a:pt x="6840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pelotas-de-bisbol">
            <a:extLst>
              <a:ext uri="{FF2B5EF4-FFF2-40B4-BE49-F238E27FC236}">
                <a16:creationId xmlns:a16="http://schemas.microsoft.com/office/drawing/2014/main" id="{D55F9CFB-E7B7-4F29-9D73-E2E358979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r="5365" b="-1"/>
          <a:stretch/>
        </p:blipFill>
        <p:spPr bwMode="auto"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1" name="Rectangle 5">
            <a:extLst>
              <a:ext uri="{FF2B5EF4-FFF2-40B4-BE49-F238E27FC236}">
                <a16:creationId xmlns:a16="http://schemas.microsoft.com/office/drawing/2014/main" id="{18B36D00-D249-4412-AC61-4BEA9A7C9D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23429" y="4218325"/>
            <a:ext cx="3689091" cy="2195515"/>
          </a:xfrm>
        </p:spPr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ca-ES" sz="2400" dirty="0"/>
              <a:t>La pilota de beisbol està formada per fil enrotllat sobre una esfera de goma o suro i </a:t>
            </a:r>
            <a:r>
              <a:rPr lang="ca-ES" sz="2400" dirty="0" err="1"/>
              <a:t>cubert</a:t>
            </a:r>
            <a:r>
              <a:rPr lang="ca-ES" sz="2400" dirty="0"/>
              <a:t> per 2 tires de cuir blanc cosides en fil vermell.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5653" name="Rectangle 141">
            <a:extLst>
              <a:ext uri="{FF2B5EF4-FFF2-40B4-BE49-F238E27FC236}">
                <a16:creationId xmlns:a16="http://schemas.microsoft.com/office/drawing/2014/main" id="{B97D942E-09EF-4107-98F4-74DB7F72D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63997778-9360-4247-9FCE-2D303CAC5BD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32015" y="3930305"/>
            <a:ext cx="3861960" cy="2437244"/>
          </a:xfrm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es-ES" sz="4000" b="1" dirty="0"/>
              <a:t>El </a:t>
            </a:r>
            <a:r>
              <a:rPr lang="es-ES" sz="4000" b="1" dirty="0" err="1"/>
              <a:t>guant</a:t>
            </a:r>
            <a:endParaRPr lang="es-ES" sz="4000" b="1" dirty="0"/>
          </a:p>
        </p:txBody>
      </p:sp>
      <p:sp>
        <p:nvSpPr>
          <p:cNvPr id="155654" name="Rectangle 14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655" name="Rectangle 14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B1029E48-105E-437F-AA0F-054AA94168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25991" y="3634680"/>
            <a:ext cx="6823644" cy="2948770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ca-ES" sz="2400" dirty="0"/>
              <a:t>L’utilitzen els jugadors quan estan en posició de defensar.   </a:t>
            </a:r>
          </a:p>
          <a:p>
            <a:pPr eaLnBrk="1" hangingPunct="1">
              <a:defRPr/>
            </a:pPr>
            <a:r>
              <a:rPr lang="ca-ES" sz="2400" dirty="0"/>
              <a:t>N’hi han de 3 tipus: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a-ES" sz="2400" dirty="0"/>
              <a:t> A/ Normal per jugar a qualsevol </a:t>
            </a:r>
            <a:r>
              <a:rPr lang="ca-ES" sz="2400" dirty="0" err="1"/>
              <a:t>posición</a:t>
            </a:r>
            <a:r>
              <a:rPr lang="ca-ES" sz="2400" dirty="0"/>
              <a:t> o base.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a-ES" sz="2400" dirty="0"/>
              <a:t> B/ Primera base.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a-ES" sz="2400" dirty="0"/>
              <a:t> C/ Receptor. </a:t>
            </a:r>
          </a:p>
        </p:txBody>
      </p:sp>
      <p:sp>
        <p:nvSpPr>
          <p:cNvPr id="19464" name="Oval 13">
            <a:extLst>
              <a:ext uri="{FF2B5EF4-FFF2-40B4-BE49-F238E27FC236}">
                <a16:creationId xmlns:a16="http://schemas.microsoft.com/office/drawing/2014/main" id="{5D78F0CA-28A0-490C-9A3C-ECAD9ED8C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5253" y="315789"/>
            <a:ext cx="431800" cy="431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28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9465" name="Oval 14">
            <a:extLst>
              <a:ext uri="{FF2B5EF4-FFF2-40B4-BE49-F238E27FC236}">
                <a16:creationId xmlns:a16="http://schemas.microsoft.com/office/drawing/2014/main" id="{11D3376A-D905-494D-AD16-327801258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7194" y="317469"/>
            <a:ext cx="431800" cy="431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28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9466" name="Oval 15">
            <a:extLst>
              <a:ext uri="{FF2B5EF4-FFF2-40B4-BE49-F238E27FC236}">
                <a16:creationId xmlns:a16="http://schemas.microsoft.com/office/drawing/2014/main" id="{51D6CFC8-3144-471D-BAED-E49BC7F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794" y="274551"/>
            <a:ext cx="431800" cy="431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280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3" name="Imagen 2" descr="Imagen que contiene objeto, competencia de atletismo, béisbol&#10;&#10;Descripción generada automáticamente">
            <a:extLst>
              <a:ext uri="{FF2B5EF4-FFF2-40B4-BE49-F238E27FC236}">
                <a16:creationId xmlns:a16="http://schemas.microsoft.com/office/drawing/2014/main" id="{9066F227-02C0-4127-8F30-4F988D8AFC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9" b="17025"/>
          <a:stretch/>
        </p:blipFill>
        <p:spPr>
          <a:xfrm>
            <a:off x="1117853" y="783184"/>
            <a:ext cx="3317211" cy="2280606"/>
          </a:xfrm>
          <a:prstGeom prst="rect">
            <a:avLst/>
          </a:prstGeom>
        </p:spPr>
      </p:pic>
      <p:pic>
        <p:nvPicPr>
          <p:cNvPr id="5" name="Imagen 4" descr="Imagen que contiene béisbol, deporte, chocolate, pastel&#10;&#10;Descripción generada automáticamente">
            <a:extLst>
              <a:ext uri="{FF2B5EF4-FFF2-40B4-BE49-F238E27FC236}">
                <a16:creationId xmlns:a16="http://schemas.microsoft.com/office/drawing/2014/main" id="{6DAC0E97-A863-4A71-8BF8-B645B40A2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98" y="783183"/>
            <a:ext cx="3602896" cy="2280606"/>
          </a:xfrm>
          <a:prstGeom prst="rect">
            <a:avLst/>
          </a:prstGeom>
        </p:spPr>
      </p:pic>
      <p:pic>
        <p:nvPicPr>
          <p:cNvPr id="9" name="Imagen 8" descr="Imagen que contiene béisbol, competencia de atletismo, tabla, par&#10;&#10;Descripción generada automáticamente">
            <a:extLst>
              <a:ext uri="{FF2B5EF4-FFF2-40B4-BE49-F238E27FC236}">
                <a16:creationId xmlns:a16="http://schemas.microsoft.com/office/drawing/2014/main" id="{F968D413-8E71-4D1D-BB97-2EBECD4058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" b="25587"/>
          <a:stretch/>
        </p:blipFill>
        <p:spPr>
          <a:xfrm>
            <a:off x="8482818" y="865848"/>
            <a:ext cx="3186902" cy="219794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quipo Protector Para Receptor Catcher Baseball Beisbol M ...">
            <a:extLst>
              <a:ext uri="{FF2B5EF4-FFF2-40B4-BE49-F238E27FC236}">
                <a16:creationId xmlns:a16="http://schemas.microsoft.com/office/drawing/2014/main" id="{9EC37D04-8E37-46DD-AB1B-5500B37AA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t="5128" r="1254" b="5668"/>
          <a:stretch/>
        </p:blipFill>
        <p:spPr bwMode="auto">
          <a:xfrm>
            <a:off x="1745738" y="1542042"/>
            <a:ext cx="7722490" cy="52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6" name="Rectangle 13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B3BA06CE-DB44-4469-BB4F-2F6433F08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Material del Catcher</a:t>
            </a:r>
            <a:endParaRPr lang="en-US" sz="3200" b="1" kern="12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0E53B366-9379-40C9-9453-80E2AE20C3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7262" y="4008948"/>
            <a:ext cx="1252740" cy="1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dirty="0">
              <a:highlight>
                <a:srgbClr val="FFFF00"/>
              </a:highlight>
            </a:endParaRPr>
          </a:p>
        </p:txBody>
      </p:sp>
      <p:sp>
        <p:nvSpPr>
          <p:cNvPr id="21" name="Line 13">
            <a:extLst>
              <a:ext uri="{FF2B5EF4-FFF2-40B4-BE49-F238E27FC236}">
                <a16:creationId xmlns:a16="http://schemas.microsoft.com/office/drawing/2014/main" id="{974FF430-8C8B-4E44-9DED-F8D4401C30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7154" y="3709850"/>
            <a:ext cx="1110344" cy="1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dirty="0"/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E553A3D0-09BC-4DFA-B9B9-521C15A341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2317" y="2244116"/>
            <a:ext cx="1003254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dirty="0">
              <a:highlight>
                <a:srgbClr val="FFFF00"/>
              </a:highlight>
            </a:endParaRPr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B41984F9-3594-43DE-ACF8-B815A77092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7154" y="4611189"/>
            <a:ext cx="749899" cy="1841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dirty="0"/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4C319324-FCEF-4C2D-9FF6-C98D0E810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2048" y="2063933"/>
            <a:ext cx="15128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 b="1" dirty="0"/>
              <a:t>CARETA</a:t>
            </a:r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B90CB08A-A4D7-4836-9957-DC4CDD81B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999" y="3529668"/>
            <a:ext cx="15128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 b="1" dirty="0"/>
              <a:t>GUANT</a:t>
            </a: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D478C9EA-713F-41A9-BFF1-AF40CE8FE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0002" y="3806647"/>
            <a:ext cx="15128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 b="1" dirty="0"/>
              <a:t>PITRALL</a:t>
            </a:r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id="{8A510864-A4CA-4CD0-984A-8F54210EC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6310" y="4608491"/>
            <a:ext cx="151288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 b="1" dirty="0"/>
              <a:t>GENOLLERES</a:t>
            </a:r>
          </a:p>
        </p:txBody>
      </p:sp>
    </p:spTree>
    <p:extLst>
      <p:ext uri="{BB962C8B-B14F-4D97-AF65-F5344CB8AC3E}">
        <p14:creationId xmlns:p14="http://schemas.microsoft.com/office/powerpoint/2010/main" val="1217542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E18504E7-CE95-42BD-B79D-43B66A2AEF6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421700" y="713232"/>
            <a:ext cx="5154168" cy="119786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b="1" dirty="0"/>
              <a:t>Les bases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5594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5" descr="BBD">
            <a:extLst>
              <a:ext uri="{FF2B5EF4-FFF2-40B4-BE49-F238E27FC236}">
                <a16:creationId xmlns:a16="http://schemas.microsoft.com/office/drawing/2014/main" id="{054691AC-0FCF-4199-B9BE-558A7EDE6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9" y="853174"/>
            <a:ext cx="5363260" cy="530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21">
            <a:extLst>
              <a:ext uri="{FF2B5EF4-FFF2-40B4-BE49-F238E27FC236}">
                <a16:creationId xmlns:a16="http://schemas.microsoft.com/office/drawing/2014/main" id="{E32E5237-47DA-443E-8A35-CC692C189A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5478" y="5710020"/>
            <a:ext cx="719081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" name="Line 23">
            <a:extLst>
              <a:ext uri="{FF2B5EF4-FFF2-40B4-BE49-F238E27FC236}">
                <a16:creationId xmlns:a16="http://schemas.microsoft.com/office/drawing/2014/main" id="{C0CB2C7E-249D-432D-989B-8BA84C9334FA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757" y="2708008"/>
            <a:ext cx="0" cy="720992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ADA2F55E-40D0-4AD9-9429-9BEEF2F0C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446" y="2268385"/>
            <a:ext cx="1039848" cy="40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 b="1" dirty="0"/>
              <a:t>3ª BASE</a:t>
            </a:r>
          </a:p>
        </p:txBody>
      </p:sp>
      <p:sp>
        <p:nvSpPr>
          <p:cNvPr id="11" name="Rectangle 29">
            <a:extLst>
              <a:ext uri="{FF2B5EF4-FFF2-40B4-BE49-F238E27FC236}">
                <a16:creationId xmlns:a16="http://schemas.microsoft.com/office/drawing/2014/main" id="{EE665184-E735-4059-9814-369695D1A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437" y="1059883"/>
            <a:ext cx="1679619" cy="40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 b="1" dirty="0"/>
              <a:t>2ª BASE</a:t>
            </a: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5A751412-60C9-49C2-B8D2-AE6954563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5355" y="2667365"/>
            <a:ext cx="1679619" cy="40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 b="1" dirty="0"/>
              <a:t>1ª BASE</a:t>
            </a:r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id="{AAAD6590-1FDC-44F2-BE99-764613B01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019" y="2325418"/>
            <a:ext cx="1679619" cy="40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 b="1" dirty="0"/>
              <a:t>GOMA DEL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 b="1" dirty="0"/>
              <a:t> LLANÇADOR</a:t>
            </a:r>
          </a:p>
        </p:txBody>
      </p:sp>
      <p:sp>
        <p:nvSpPr>
          <p:cNvPr id="14" name="Rectangle 32">
            <a:extLst>
              <a:ext uri="{FF2B5EF4-FFF2-40B4-BE49-F238E27FC236}">
                <a16:creationId xmlns:a16="http://schemas.microsoft.com/office/drawing/2014/main" id="{22619652-B819-4FE1-88A7-DE4805A31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86" y="5467377"/>
            <a:ext cx="1840001" cy="8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 b="1" dirty="0"/>
              <a:t>BASE META 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 b="1" dirty="0"/>
              <a:t> “</a:t>
            </a:r>
            <a:r>
              <a:rPr lang="es-ES" altLang="es-ES" sz="1800" b="1" i="1" dirty="0"/>
              <a:t>HOME</a:t>
            </a:r>
            <a:r>
              <a:rPr lang="es-ES" altLang="es-ES" sz="1800" i="1" dirty="0"/>
              <a:t>”</a:t>
            </a:r>
          </a:p>
        </p:txBody>
      </p:sp>
      <p:sp>
        <p:nvSpPr>
          <p:cNvPr id="15" name="Line 34">
            <a:extLst>
              <a:ext uri="{FF2B5EF4-FFF2-40B4-BE49-F238E27FC236}">
                <a16:creationId xmlns:a16="http://schemas.microsoft.com/office/drawing/2014/main" id="{A1970926-DFCF-4713-89DA-996C2EFB83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59648" y="1255740"/>
            <a:ext cx="481149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" name="Line 35">
            <a:extLst>
              <a:ext uri="{FF2B5EF4-FFF2-40B4-BE49-F238E27FC236}">
                <a16:creationId xmlns:a16="http://schemas.microsoft.com/office/drawing/2014/main" id="{B37A0367-D8EE-4E72-95DA-7F97E2BCE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0887" y="3027859"/>
            <a:ext cx="0" cy="401141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7" name="Line 36">
            <a:extLst>
              <a:ext uri="{FF2B5EF4-FFF2-40B4-BE49-F238E27FC236}">
                <a16:creationId xmlns:a16="http://schemas.microsoft.com/office/drawing/2014/main" id="{68C90DA9-766A-4AB3-9A9C-742C02B493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2150" y="2877236"/>
            <a:ext cx="0" cy="561949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8" name="Picture 19" descr="29806">
            <a:extLst>
              <a:ext uri="{FF2B5EF4-FFF2-40B4-BE49-F238E27FC236}">
                <a16:creationId xmlns:a16="http://schemas.microsoft.com/office/drawing/2014/main" id="{D945A8A7-47AB-486E-B75A-7166A8E02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939" y="4025900"/>
            <a:ext cx="3961074" cy="226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D0BB7C20-E500-4943-9221-3D86B0DF8887}"/>
              </a:ext>
            </a:extLst>
          </p:cNvPr>
          <p:cNvSpPr txBox="1">
            <a:spLocks noChangeArrowheads="1"/>
          </p:cNvSpPr>
          <p:nvPr/>
        </p:nvSpPr>
        <p:spPr>
          <a:xfrm>
            <a:off x="6395354" y="1947862"/>
            <a:ext cx="5154167" cy="324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a-ES" dirty="0"/>
              <a:t>La 1ª, 2ª i 3ª base són quadrades i la base meta o “</a:t>
            </a:r>
            <a:r>
              <a:rPr lang="ca-ES" i="1" dirty="0"/>
              <a:t>home”</a:t>
            </a:r>
            <a:r>
              <a:rPr lang="ca-ES" dirty="0"/>
              <a:t> té forma de pentàgon irregular.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jugador de béisbol se prepara para golpear la pelota&#10;&#10;Descripción generada automáticamente">
            <a:extLst>
              <a:ext uri="{FF2B5EF4-FFF2-40B4-BE49-F238E27FC236}">
                <a16:creationId xmlns:a16="http://schemas.microsoft.com/office/drawing/2014/main" id="{04DBE751-832E-4ED3-910D-D28F16859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373" b="56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A739555C-EA08-42FB-93FD-090D5FD66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021" y="3231931"/>
            <a:ext cx="3852041" cy="18340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s-ES" sz="4000" b="1" dirty="0">
                <a:latin typeface="+mj-lt"/>
                <a:ea typeface="+mj-ea"/>
                <a:cs typeface="+mj-cs"/>
              </a:rPr>
              <a:t>1. El </a:t>
            </a:r>
            <a:r>
              <a:rPr lang="en-US" altLang="es-ES" sz="4000" b="1" dirty="0" err="1">
                <a:latin typeface="+mj-lt"/>
                <a:ea typeface="+mj-ea"/>
                <a:cs typeface="+mj-cs"/>
              </a:rPr>
              <a:t>joc</a:t>
            </a:r>
            <a:r>
              <a:rPr lang="en-US" altLang="es-ES" sz="4000" b="1" dirty="0">
                <a:latin typeface="+mj-lt"/>
                <a:ea typeface="+mj-ea"/>
                <a:cs typeface="+mj-cs"/>
              </a:rPr>
              <a:t> del </a:t>
            </a:r>
            <a:r>
              <a:rPr lang="en-US" altLang="es-ES" sz="4000" b="1" dirty="0" err="1">
                <a:latin typeface="+mj-lt"/>
                <a:ea typeface="+mj-ea"/>
                <a:cs typeface="+mj-cs"/>
              </a:rPr>
              <a:t>Beisbol</a:t>
            </a:r>
            <a:endParaRPr lang="en-US" altLang="es-ES" sz="4000" b="1" dirty="0">
              <a:latin typeface="+mj-lt"/>
              <a:ea typeface="+mj-ea"/>
              <a:cs typeface="+mj-cs"/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1E6C6B3D-37A7-404C-9171-C6EE4F682E07}"/>
              </a:ext>
            </a:extLst>
          </p:cNvPr>
          <p:cNvSpPr txBox="1"/>
          <p:nvPr/>
        </p:nvSpPr>
        <p:spPr>
          <a:xfrm>
            <a:off x="9705422" y="6657945"/>
            <a:ext cx="24865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" sz="700">
                <a:solidFill>
                  <a:srgbClr val="FFFFFF"/>
                </a:solidFill>
                <a:hlinkClick r:id="rId3" tooltip="http://sportsmadeinusa.com/beisbol/mlb/proyecciones-mlb-2015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sz="700">
                <a:solidFill>
                  <a:srgbClr val="FFFFFF"/>
                </a:solidFill>
              </a:rPr>
              <a:t> de Autor desconocido está bajo licencia </a:t>
            </a:r>
            <a:r>
              <a:rPr lang="es-E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ES"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estadio de béisbol&#10;&#10;Descripción generada automáticamente">
            <a:extLst>
              <a:ext uri="{FF2B5EF4-FFF2-40B4-BE49-F238E27FC236}">
                <a16:creationId xmlns:a16="http://schemas.microsoft.com/office/drawing/2014/main" id="{087BC104-74E5-4CB0-9856-0CE32AEA0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01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7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07525" name="Rectangle 5">
            <a:extLst>
              <a:ext uri="{FF2B5EF4-FFF2-40B4-BE49-F238E27FC236}">
                <a16:creationId xmlns:a16="http://schemas.microsoft.com/office/drawing/2014/main" id="{7A0B6769-E003-4522-8E2A-C372A5F70A4E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6.Vocabulari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12290" name="Rectangle 2">
            <a:extLst>
              <a:ext uri="{FF2B5EF4-FFF2-40B4-BE49-F238E27FC236}">
                <a16:creationId xmlns:a16="http://schemas.microsoft.com/office/drawing/2014/main" id="{15CC987A-F4F8-456D-9921-C14E82E3D77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sz="4000">
                <a:solidFill>
                  <a:srgbClr val="FFFFFF"/>
                </a:solidFill>
              </a:rPr>
              <a:t>Vocabulari</a:t>
            </a:r>
          </a:p>
        </p:txBody>
      </p:sp>
      <p:graphicFrame>
        <p:nvGraphicFramePr>
          <p:cNvPr id="12293" name="Rectangle 3">
            <a:extLst>
              <a:ext uri="{FF2B5EF4-FFF2-40B4-BE49-F238E27FC236}">
                <a16:creationId xmlns:a16="http://schemas.microsoft.com/office/drawing/2014/main" id="{526E2F5A-09E0-46B3-B80D-C28EE128BC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9327972"/>
              </p:ext>
            </p:extLst>
          </p:nvPr>
        </p:nvGraphicFramePr>
        <p:xfrm>
          <a:off x="5119286" y="365759"/>
          <a:ext cx="6689537" cy="5590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12290" name="Rectangle 2">
            <a:extLst>
              <a:ext uri="{FF2B5EF4-FFF2-40B4-BE49-F238E27FC236}">
                <a16:creationId xmlns:a16="http://schemas.microsoft.com/office/drawing/2014/main" id="{15CC987A-F4F8-456D-9921-C14E82E3D77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sz="4000">
                <a:solidFill>
                  <a:srgbClr val="FFFFFF"/>
                </a:solidFill>
              </a:rPr>
              <a:t>Vocabulari</a:t>
            </a:r>
          </a:p>
        </p:txBody>
      </p:sp>
      <p:graphicFrame>
        <p:nvGraphicFramePr>
          <p:cNvPr id="12293" name="Rectangle 3">
            <a:extLst>
              <a:ext uri="{FF2B5EF4-FFF2-40B4-BE49-F238E27FC236}">
                <a16:creationId xmlns:a16="http://schemas.microsoft.com/office/drawing/2014/main" id="{526E2F5A-09E0-46B3-B80D-C28EE128BC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2190189"/>
              </p:ext>
            </p:extLst>
          </p:nvPr>
        </p:nvGraphicFramePr>
        <p:xfrm>
          <a:off x="5010150" y="685800"/>
          <a:ext cx="678561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8265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jugador de béisbol se prepara para golpear la pelota&#10;&#10;Descripción generada automáticamente">
            <a:extLst>
              <a:ext uri="{FF2B5EF4-FFF2-40B4-BE49-F238E27FC236}">
                <a16:creationId xmlns:a16="http://schemas.microsoft.com/office/drawing/2014/main" id="{21276E1D-A61A-4CD3-A3B2-AA17B0DAA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659" b="163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99335" name="Rectangle 7">
            <a:extLst>
              <a:ext uri="{FF2B5EF4-FFF2-40B4-BE49-F238E27FC236}">
                <a16:creationId xmlns:a16="http://schemas.microsoft.com/office/drawing/2014/main" id="{A3EA950F-78BE-4CDA-B231-988D06C10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7. La tècnica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8" name="Rectangle 146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8FC018C4-91A3-4E9E-9B87-86FD11AC82F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688182" y="932961"/>
            <a:ext cx="4887685" cy="1777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4000" b="1"/>
              <a:t>Tècnica d’agafar la pilota</a:t>
            </a:r>
          </a:p>
        </p:txBody>
      </p:sp>
      <p:pic>
        <p:nvPicPr>
          <p:cNvPr id="7" name="Imagen 6" descr="Un jugador de béisbol se prepara para golpear la pelota&#10;&#10;Descripción generada automáticamente">
            <a:extLst>
              <a:ext uri="{FF2B5EF4-FFF2-40B4-BE49-F238E27FC236}">
                <a16:creationId xmlns:a16="http://schemas.microsoft.com/office/drawing/2014/main" id="{5C4E5753-4B6F-4AB1-BE0B-E432DFA5F4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568" r="5072" b="3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cxnSp>
        <p:nvCxnSpPr>
          <p:cNvPr id="13329" name="Straight Connector 148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6" name="Rectangle 14">
            <a:extLst>
              <a:ext uri="{FF2B5EF4-FFF2-40B4-BE49-F238E27FC236}">
                <a16:creationId xmlns:a16="http://schemas.microsoft.com/office/drawing/2014/main" id="{93BD2FED-E5ED-4A2B-AF53-79A82DB6AD3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688182" y="2894529"/>
            <a:ext cx="4887685" cy="321017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2000"/>
              <a:t>Les  pilotes tirades per sobre de la cintura s’han d’agafar amb tots els dits mirant amunt i a ser possible assegurant la recepció amb la mà lliure.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9138DB-19B9-499A-A2AF-8C00CB7FD719}"/>
              </a:ext>
            </a:extLst>
          </p:cNvPr>
          <p:cNvSpPr txBox="1"/>
          <p:nvPr/>
        </p:nvSpPr>
        <p:spPr>
          <a:xfrm>
            <a:off x="3160817" y="6084268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" sz="700">
                <a:solidFill>
                  <a:srgbClr val="FFFFFF"/>
                </a:solidFill>
                <a:hlinkClick r:id="rId3" tooltip="https://en.wikipedia.org/wiki/Marco_Hern%C3%A1nde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sz="700">
                <a:solidFill>
                  <a:srgbClr val="FFFFFF"/>
                </a:solidFill>
              </a:rPr>
              <a:t> de Autor desconocido está bajo licencia </a:t>
            </a:r>
            <a:r>
              <a:rPr lang="es-E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ES" sz="700">
              <a:solidFill>
                <a:srgbClr val="FFFFFF"/>
              </a:solidFill>
            </a:endParaRPr>
          </a:p>
        </p:txBody>
      </p:sp>
      <p:pic>
        <p:nvPicPr>
          <p:cNvPr id="17" name="Picture 9" descr="pelota">
            <a:extLst>
              <a:ext uri="{FF2B5EF4-FFF2-40B4-BE49-F238E27FC236}">
                <a16:creationId xmlns:a16="http://schemas.microsoft.com/office/drawing/2014/main" id="{E64C9409-990C-406C-8821-283DA00C4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863" y="1715307"/>
            <a:ext cx="327932" cy="32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011" name="Rectangle 141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04" name="Rectangle 4">
            <a:extLst>
              <a:ext uri="{FF2B5EF4-FFF2-40B4-BE49-F238E27FC236}">
                <a16:creationId xmlns:a16="http://schemas.microsoft.com/office/drawing/2014/main" id="{431FF91C-355C-45C3-9B91-B97807FC05D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41248" y="932961"/>
            <a:ext cx="4887685" cy="1777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ca-ES" b="1" dirty="0"/>
              <a:t>Tècnica d’agafar la pilota</a:t>
            </a:r>
          </a:p>
        </p:txBody>
      </p:sp>
      <p:sp>
        <p:nvSpPr>
          <p:cNvPr id="128006" name="Rectangle 6">
            <a:extLst>
              <a:ext uri="{FF2B5EF4-FFF2-40B4-BE49-F238E27FC236}">
                <a16:creationId xmlns:a16="http://schemas.microsoft.com/office/drawing/2014/main" id="{C27A945C-ADD8-4408-B848-5EE0E720E89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841248" y="2894530"/>
            <a:ext cx="4887685" cy="32095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ca-ES" sz="2400" dirty="0"/>
              <a:t>Els llançaments dirigits a sota la cintura s’han d’agafar amb els dits de les mans mirant avall i a ser possible assegurant la recepció amb la mà lliure. 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sz="2000" dirty="0"/>
          </a:p>
        </p:txBody>
      </p:sp>
      <p:cxnSp>
        <p:nvCxnSpPr>
          <p:cNvPr id="128012" name="Straight Connector 143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ow to Field a Baseball - Pro tips from MLB player">
            <a:extLst>
              <a:ext uri="{FF2B5EF4-FFF2-40B4-BE49-F238E27FC236}">
                <a16:creationId xmlns:a16="http://schemas.microsoft.com/office/drawing/2014/main" id="{E14464E3-0879-459C-923B-7601DE61D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3" r="17900"/>
          <a:stretch/>
        </p:blipFill>
        <p:spPr bwMode="auto">
          <a:xfrm>
            <a:off x="6749145" y="573678"/>
            <a:ext cx="5103206" cy="571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8C271C30-D84F-4E2E-934C-9F6D6AB78FD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a-ES" b="1" dirty="0"/>
              <a:t>Tècnica de llançar.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7238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3" name="Picture 9" descr="DSC00387">
            <a:extLst>
              <a:ext uri="{FF2B5EF4-FFF2-40B4-BE49-F238E27FC236}">
                <a16:creationId xmlns:a16="http://schemas.microsoft.com/office/drawing/2014/main" id="{0258D3FC-BD6C-416E-84F8-9EEE93E39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8" r="-3" b="6886"/>
          <a:stretch/>
        </p:blipFill>
        <p:spPr bwMode="auto">
          <a:xfrm>
            <a:off x="835153" y="2002117"/>
            <a:ext cx="6215794" cy="417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3" name="Rectangle 17">
            <a:extLst>
              <a:ext uri="{FF2B5EF4-FFF2-40B4-BE49-F238E27FC236}">
                <a16:creationId xmlns:a16="http://schemas.microsoft.com/office/drawing/2014/main" id="{A230B8D1-5F17-4487-BB7C-2E5B3AF7A94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533314" y="1999578"/>
            <a:ext cx="3823525" cy="41715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a-ES" sz="2400" dirty="0"/>
              <a:t>Per llançar la pilota hem de  col·locar els dits sobre la pilota. Els dits índex i mig agafen la pilota per la part superior una mica separats un de l'altre i agafant les costures de forma transversal, mentre que el dit polze es recolza per la part inferior. Els dits dibuixen les ‘orelles d’un conillet’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16499FF2-060F-4C96-B98A-7418FD15D5E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421700" y="713232"/>
            <a:ext cx="5154168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b="1"/>
              <a:t>Tècnica de llançar.</a:t>
            </a:r>
          </a:p>
        </p:txBody>
      </p:sp>
      <p:pic>
        <p:nvPicPr>
          <p:cNvPr id="8" name="Imagen 7" descr="Un jugador de béisbol lanzando una pelota&#10;&#10;Descripción generada automáticamente">
            <a:extLst>
              <a:ext uri="{FF2B5EF4-FFF2-40B4-BE49-F238E27FC236}">
                <a16:creationId xmlns:a16="http://schemas.microsoft.com/office/drawing/2014/main" id="{3F583CA8-D7FD-4DA6-81EA-D010DB6A5E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751" t="-1" r="11151" b="-1"/>
          <a:stretch/>
        </p:blipFill>
        <p:spPr>
          <a:xfrm>
            <a:off x="20" y="10"/>
            <a:ext cx="5808589" cy="6857990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5594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1" name="Rectangle 16">
            <a:extLst>
              <a:ext uri="{FF2B5EF4-FFF2-40B4-BE49-F238E27FC236}">
                <a16:creationId xmlns:a16="http://schemas.microsoft.com/office/drawing/2014/main" id="{3DA4B4FE-EAFF-4A59-A316-9112FEE9F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700" y="2048256"/>
            <a:ext cx="5154168" cy="41239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s-ES" sz="2200" dirty="0">
                <a:latin typeface="+mn-lt"/>
                <a:cs typeface="+mn-cs"/>
              </a:rPr>
              <a:t>La </a:t>
            </a:r>
            <a:r>
              <a:rPr lang="en-US" altLang="es-ES" sz="2200" dirty="0" err="1">
                <a:latin typeface="+mn-lt"/>
                <a:cs typeface="+mn-cs"/>
              </a:rPr>
              <a:t>mecànica</a:t>
            </a:r>
            <a:r>
              <a:rPr lang="en-US" altLang="es-ES" sz="2200" dirty="0">
                <a:latin typeface="+mn-lt"/>
                <a:cs typeface="+mn-cs"/>
              </a:rPr>
              <a:t> per </a:t>
            </a:r>
            <a:r>
              <a:rPr lang="en-US" altLang="es-ES" sz="2200" dirty="0" err="1">
                <a:latin typeface="+mn-lt"/>
                <a:cs typeface="+mn-cs"/>
              </a:rPr>
              <a:t>llançar</a:t>
            </a:r>
            <a:r>
              <a:rPr lang="en-US" altLang="es-ES" sz="2200" dirty="0">
                <a:latin typeface="+mn-lt"/>
                <a:cs typeface="+mn-cs"/>
              </a:rPr>
              <a:t> </a:t>
            </a:r>
            <a:r>
              <a:rPr lang="en-US" altLang="es-ES" sz="2200" dirty="0" err="1">
                <a:latin typeface="+mn-lt"/>
                <a:cs typeface="+mn-cs"/>
              </a:rPr>
              <a:t>més</a:t>
            </a:r>
            <a:r>
              <a:rPr lang="en-US" altLang="es-ES" sz="2200" dirty="0">
                <a:latin typeface="+mn-lt"/>
                <a:cs typeface="+mn-cs"/>
              </a:rPr>
              <a:t> </a:t>
            </a:r>
            <a:r>
              <a:rPr lang="en-US" altLang="es-ES" sz="2200" dirty="0" err="1">
                <a:latin typeface="+mn-lt"/>
                <a:cs typeface="+mn-cs"/>
              </a:rPr>
              <a:t>utilitzada</a:t>
            </a:r>
            <a:r>
              <a:rPr lang="en-US" altLang="es-ES" sz="2200" dirty="0">
                <a:latin typeface="+mn-lt"/>
                <a:cs typeface="+mn-cs"/>
              </a:rPr>
              <a:t> </a:t>
            </a:r>
            <a:r>
              <a:rPr lang="en-US" altLang="es-ES" sz="2200" dirty="0" err="1">
                <a:latin typeface="+mn-lt"/>
                <a:cs typeface="+mn-cs"/>
              </a:rPr>
              <a:t>en</a:t>
            </a:r>
            <a:r>
              <a:rPr lang="en-US" altLang="es-ES" sz="2200" dirty="0">
                <a:latin typeface="+mn-lt"/>
                <a:cs typeface="+mn-cs"/>
              </a:rPr>
              <a:t> el </a:t>
            </a:r>
            <a:r>
              <a:rPr lang="en-US" altLang="es-ES" sz="2200" dirty="0" err="1">
                <a:latin typeface="+mn-lt"/>
                <a:cs typeface="+mn-cs"/>
              </a:rPr>
              <a:t>joc</a:t>
            </a:r>
            <a:r>
              <a:rPr lang="en-US" altLang="es-ES" sz="2200" dirty="0">
                <a:latin typeface="+mn-lt"/>
                <a:cs typeface="+mn-cs"/>
              </a:rPr>
              <a:t> </a:t>
            </a:r>
            <a:r>
              <a:rPr lang="en-US" altLang="es-ES" sz="2200" dirty="0" err="1">
                <a:latin typeface="+mn-lt"/>
                <a:cs typeface="+mn-cs"/>
              </a:rPr>
              <a:t>és</a:t>
            </a:r>
            <a:r>
              <a:rPr lang="en-US" altLang="es-ES" sz="2200" dirty="0">
                <a:latin typeface="+mn-lt"/>
                <a:cs typeface="+mn-cs"/>
              </a:rPr>
              <a:t> </a:t>
            </a:r>
            <a:r>
              <a:rPr lang="en-US" altLang="es-ES" sz="2200" dirty="0" err="1">
                <a:latin typeface="+mn-lt"/>
                <a:cs typeface="+mn-cs"/>
              </a:rPr>
              <a:t>senzilla</a:t>
            </a:r>
            <a:r>
              <a:rPr lang="en-US" altLang="es-ES" sz="2200" dirty="0">
                <a:latin typeface="+mn-lt"/>
                <a:cs typeface="+mn-cs"/>
              </a:rPr>
              <a:t> </a:t>
            </a:r>
            <a:r>
              <a:rPr lang="en-US" altLang="es-ES" sz="2200" dirty="0" err="1">
                <a:latin typeface="+mn-lt"/>
                <a:cs typeface="+mn-cs"/>
              </a:rPr>
              <a:t>i</a:t>
            </a:r>
            <a:r>
              <a:rPr lang="en-US" altLang="es-ES" sz="2200" dirty="0">
                <a:latin typeface="+mn-lt"/>
                <a:cs typeface="+mn-cs"/>
              </a:rPr>
              <a:t> </a:t>
            </a:r>
            <a:r>
              <a:rPr lang="en-US" altLang="es-ES" sz="2200" dirty="0" err="1">
                <a:latin typeface="+mn-lt"/>
                <a:cs typeface="+mn-cs"/>
              </a:rPr>
              <a:t>consisteix</a:t>
            </a:r>
            <a:r>
              <a:rPr lang="en-US" altLang="es-ES" sz="2200" dirty="0">
                <a:latin typeface="+mn-lt"/>
                <a:cs typeface="+mn-cs"/>
              </a:rPr>
              <a:t> </a:t>
            </a:r>
            <a:r>
              <a:rPr lang="en-US" altLang="es-ES" sz="2200" dirty="0" err="1">
                <a:latin typeface="+mn-lt"/>
                <a:cs typeface="+mn-cs"/>
              </a:rPr>
              <a:t>en</a:t>
            </a:r>
            <a:r>
              <a:rPr lang="en-US" altLang="es-ES" sz="2200" dirty="0">
                <a:latin typeface="+mn-lt"/>
                <a:cs typeface="+mn-cs"/>
              </a:rPr>
              <a:t> </a:t>
            </a:r>
            <a:r>
              <a:rPr lang="en-US" altLang="es-ES" sz="2200" dirty="0" err="1">
                <a:latin typeface="+mn-lt"/>
                <a:cs typeface="+mn-cs"/>
              </a:rPr>
              <a:t>carregar</a:t>
            </a:r>
            <a:r>
              <a:rPr lang="en-US" altLang="es-ES" sz="2200" dirty="0">
                <a:latin typeface="+mn-lt"/>
                <a:cs typeface="+mn-cs"/>
              </a:rPr>
              <a:t> el pes </a:t>
            </a:r>
            <a:r>
              <a:rPr lang="en-US" altLang="es-ES" sz="2200" dirty="0" err="1">
                <a:latin typeface="+mn-lt"/>
                <a:cs typeface="+mn-cs"/>
              </a:rPr>
              <a:t>sobre</a:t>
            </a:r>
            <a:r>
              <a:rPr lang="en-US" altLang="es-ES" sz="2200" dirty="0">
                <a:latin typeface="+mn-lt"/>
                <a:cs typeface="+mn-cs"/>
              </a:rPr>
              <a:t> el </a:t>
            </a:r>
            <a:r>
              <a:rPr lang="en-US" altLang="es-ES" sz="2200" dirty="0" err="1">
                <a:latin typeface="+mn-lt"/>
                <a:cs typeface="+mn-cs"/>
              </a:rPr>
              <a:t>peu</a:t>
            </a:r>
            <a:r>
              <a:rPr lang="en-US" altLang="es-ES" sz="2200" dirty="0">
                <a:latin typeface="+mn-lt"/>
                <a:cs typeface="+mn-cs"/>
              </a:rPr>
              <a:t> </a:t>
            </a:r>
            <a:r>
              <a:rPr lang="en-US" altLang="es-ES" sz="2200" dirty="0" err="1">
                <a:latin typeface="+mn-lt"/>
                <a:cs typeface="+mn-cs"/>
              </a:rPr>
              <a:t>corresponent</a:t>
            </a:r>
            <a:r>
              <a:rPr lang="en-US" altLang="es-ES" sz="2200" dirty="0">
                <a:latin typeface="+mn-lt"/>
                <a:cs typeface="+mn-cs"/>
              </a:rPr>
              <a:t> al </a:t>
            </a:r>
            <a:r>
              <a:rPr lang="en-US" altLang="es-ES" sz="2200" dirty="0" err="1">
                <a:latin typeface="+mn-lt"/>
                <a:cs typeface="+mn-cs"/>
              </a:rPr>
              <a:t>braç</a:t>
            </a:r>
            <a:r>
              <a:rPr lang="en-US" altLang="es-ES" sz="2200" dirty="0">
                <a:latin typeface="+mn-lt"/>
                <a:cs typeface="+mn-cs"/>
              </a:rPr>
              <a:t> per </a:t>
            </a:r>
            <a:r>
              <a:rPr lang="en-US" altLang="es-ES" sz="2200" dirty="0" err="1">
                <a:latin typeface="+mn-lt"/>
                <a:cs typeface="+mn-cs"/>
              </a:rPr>
              <a:t>llençar</a:t>
            </a:r>
            <a:r>
              <a:rPr lang="en-US" altLang="es-ES" sz="2200" dirty="0">
                <a:latin typeface="+mn-lt"/>
                <a:cs typeface="+mn-cs"/>
              </a:rPr>
              <a:t> (</a:t>
            </a:r>
            <a:r>
              <a:rPr lang="en-US" altLang="es-ES" sz="2200" dirty="0" err="1">
                <a:latin typeface="+mn-lt"/>
                <a:cs typeface="+mn-cs"/>
              </a:rPr>
              <a:t>peu</a:t>
            </a:r>
            <a:r>
              <a:rPr lang="en-US" altLang="es-ES" sz="2200" dirty="0">
                <a:latin typeface="+mn-lt"/>
                <a:cs typeface="+mn-cs"/>
              </a:rPr>
              <a:t> </a:t>
            </a:r>
            <a:r>
              <a:rPr lang="en-US" altLang="es-ES" sz="2200" dirty="0" err="1">
                <a:latin typeface="+mn-lt"/>
                <a:cs typeface="+mn-cs"/>
              </a:rPr>
              <a:t>dret</a:t>
            </a:r>
            <a:r>
              <a:rPr lang="en-US" altLang="es-ES" sz="2200" dirty="0">
                <a:latin typeface="+mn-lt"/>
                <a:cs typeface="+mn-cs"/>
              </a:rPr>
              <a:t> per </a:t>
            </a:r>
            <a:r>
              <a:rPr lang="en-US" altLang="es-ES" sz="2200" dirty="0" err="1">
                <a:latin typeface="+mn-lt"/>
                <a:cs typeface="+mn-cs"/>
              </a:rPr>
              <a:t>llançadors</a:t>
            </a:r>
            <a:r>
              <a:rPr lang="en-US" altLang="es-ES" sz="2200" dirty="0">
                <a:latin typeface="+mn-lt"/>
                <a:cs typeface="+mn-cs"/>
              </a:rPr>
              <a:t> </a:t>
            </a:r>
            <a:r>
              <a:rPr lang="en-US" altLang="es-ES" sz="2200" dirty="0" err="1">
                <a:latin typeface="+mn-lt"/>
                <a:cs typeface="+mn-cs"/>
              </a:rPr>
              <a:t>dretans</a:t>
            </a:r>
            <a:r>
              <a:rPr lang="en-US" altLang="es-ES" sz="2200" dirty="0">
                <a:latin typeface="+mn-lt"/>
                <a:cs typeface="+mn-cs"/>
              </a:rPr>
              <a:t> </a:t>
            </a:r>
            <a:r>
              <a:rPr lang="en-US" altLang="es-ES" sz="2200" dirty="0" err="1">
                <a:latin typeface="+mn-lt"/>
                <a:cs typeface="+mn-cs"/>
              </a:rPr>
              <a:t>i</a:t>
            </a:r>
            <a:r>
              <a:rPr lang="en-US" altLang="es-ES" sz="2200" dirty="0">
                <a:latin typeface="+mn-lt"/>
                <a:cs typeface="+mn-cs"/>
              </a:rPr>
              <a:t> </a:t>
            </a:r>
            <a:r>
              <a:rPr lang="en-US" altLang="es-ES" sz="2200" dirty="0" err="1">
                <a:latin typeface="+mn-lt"/>
                <a:cs typeface="+mn-cs"/>
              </a:rPr>
              <a:t>viceversa</a:t>
            </a:r>
            <a:r>
              <a:rPr lang="en-US" altLang="es-ES" sz="2200" dirty="0">
                <a:latin typeface="+mn-lt"/>
                <a:cs typeface="+mn-cs"/>
              </a:rPr>
              <a:t>) al </a:t>
            </a:r>
            <a:r>
              <a:rPr lang="en-US" altLang="es-ES" sz="2200" dirty="0" err="1">
                <a:latin typeface="+mn-lt"/>
                <a:cs typeface="+mn-cs"/>
              </a:rPr>
              <a:t>mateix</a:t>
            </a:r>
            <a:r>
              <a:rPr lang="en-US" altLang="es-ES" sz="2200" dirty="0">
                <a:latin typeface="+mn-lt"/>
                <a:cs typeface="+mn-cs"/>
              </a:rPr>
              <a:t> temps que </a:t>
            </a:r>
            <a:r>
              <a:rPr lang="en-US" altLang="es-ES" sz="2200" dirty="0" err="1">
                <a:latin typeface="+mn-lt"/>
                <a:cs typeface="+mn-cs"/>
              </a:rPr>
              <a:t>iniciem</a:t>
            </a:r>
            <a:r>
              <a:rPr lang="en-US" altLang="es-ES" sz="2200" dirty="0">
                <a:latin typeface="+mn-lt"/>
                <a:cs typeface="+mn-cs"/>
              </a:rPr>
              <a:t> un pas </a:t>
            </a:r>
            <a:r>
              <a:rPr lang="en-US" altLang="es-ES" sz="2200" dirty="0" err="1">
                <a:latin typeface="+mn-lt"/>
                <a:cs typeface="+mn-cs"/>
              </a:rPr>
              <a:t>en</a:t>
            </a:r>
            <a:r>
              <a:rPr lang="en-US" altLang="es-ES" sz="2200" dirty="0">
                <a:latin typeface="+mn-lt"/>
                <a:cs typeface="+mn-cs"/>
              </a:rPr>
              <a:t> </a:t>
            </a:r>
            <a:r>
              <a:rPr lang="en-US" altLang="es-ES" sz="2200" dirty="0" err="1">
                <a:latin typeface="+mn-lt"/>
                <a:cs typeface="+mn-cs"/>
              </a:rPr>
              <a:t>direcció</a:t>
            </a:r>
            <a:r>
              <a:rPr lang="en-US" altLang="es-ES" sz="2200" dirty="0">
                <a:latin typeface="+mn-lt"/>
                <a:cs typeface="+mn-cs"/>
              </a:rPr>
              <a:t> a la base o company que </a:t>
            </a:r>
            <a:r>
              <a:rPr lang="en-US" altLang="es-ES" sz="2200" dirty="0" err="1">
                <a:latin typeface="+mn-lt"/>
                <a:cs typeface="+mn-cs"/>
              </a:rPr>
              <a:t>volem</a:t>
            </a:r>
            <a:r>
              <a:rPr lang="en-US" altLang="es-ES" sz="2200" dirty="0">
                <a:latin typeface="+mn-lt"/>
                <a:cs typeface="+mn-cs"/>
              </a:rPr>
              <a:t> </a:t>
            </a:r>
            <a:r>
              <a:rPr lang="en-US" altLang="es-ES" sz="2200" dirty="0" err="1">
                <a:latin typeface="+mn-lt"/>
                <a:cs typeface="+mn-cs"/>
              </a:rPr>
              <a:t>llançar</a:t>
            </a:r>
            <a:r>
              <a:rPr lang="en-US" altLang="es-ES" sz="2200" dirty="0">
                <a:latin typeface="+mn-lt"/>
                <a:cs typeface="+mn-cs"/>
              </a:rPr>
              <a:t> la </a:t>
            </a:r>
            <a:r>
              <a:rPr lang="en-US" altLang="es-ES" sz="2200" dirty="0" err="1">
                <a:latin typeface="+mn-lt"/>
                <a:cs typeface="+mn-cs"/>
              </a:rPr>
              <a:t>pilota</a:t>
            </a:r>
            <a:r>
              <a:rPr lang="en-US" altLang="es-ES" sz="2200" dirty="0">
                <a:latin typeface="+mn-lt"/>
                <a:cs typeface="+mn-cs"/>
              </a:rPr>
              <a:t>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65D60579-7F12-4ED0-9461-14EEF877E6E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688182" y="932961"/>
            <a:ext cx="4887685" cy="1777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ca-ES" b="1" dirty="0"/>
              <a:t>Tècnica d’agafar </a:t>
            </a:r>
            <a:r>
              <a:rPr lang="ca-ES" b="1" dirty="0" err="1"/>
              <a:t>rollings</a:t>
            </a:r>
            <a:r>
              <a:rPr lang="ca-ES" b="1" dirty="0"/>
              <a:t>.</a:t>
            </a:r>
          </a:p>
        </p:txBody>
      </p:sp>
      <p:pic>
        <p:nvPicPr>
          <p:cNvPr id="17410" name="Picture 2" descr="Robinson Athletics: Fielding: Drills and Techniques to Overcome ...">
            <a:extLst>
              <a:ext uri="{FF2B5EF4-FFF2-40B4-BE49-F238E27FC236}">
                <a16:creationId xmlns:a16="http://schemas.microsoft.com/office/drawing/2014/main" id="{88E19C81-61EC-4D30-AF10-E36502576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707"/>
          <a:stretch/>
        </p:blipFill>
        <p:spPr bwMode="auto">
          <a:xfrm>
            <a:off x="391903" y="573678"/>
            <a:ext cx="5103206" cy="571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1" name="Rectangle 11">
            <a:extLst>
              <a:ext uri="{FF2B5EF4-FFF2-40B4-BE49-F238E27FC236}">
                <a16:creationId xmlns:a16="http://schemas.microsoft.com/office/drawing/2014/main" id="{01BD3664-5743-446F-85DA-132914CC367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688182" y="2894529"/>
            <a:ext cx="4887685" cy="321017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ca-ES" sz="2400" dirty="0"/>
              <a:t>Per agafar </a:t>
            </a:r>
            <a:r>
              <a:rPr lang="ca-ES" sz="2400" b="1" dirty="0"/>
              <a:t>pilotes rodades o "</a:t>
            </a:r>
            <a:r>
              <a:rPr lang="ca-ES" sz="2400" b="1" dirty="0" err="1"/>
              <a:t>rollings</a:t>
            </a:r>
            <a:r>
              <a:rPr lang="ca-ES" sz="2400" b="1" dirty="0"/>
              <a:t>"</a:t>
            </a:r>
            <a:r>
              <a:rPr lang="ca-ES" sz="2400" dirty="0"/>
              <a:t> el jugador es col·locarà davant de la pilota, amb els peus còmodament separats, els genolls flexionats i el pes del cos en la part davantera dels seus peus.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90311FF-C2BB-4A03-ABA6-CDD2DE65227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421700" y="713232"/>
            <a:ext cx="5154168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a-ES" b="1" dirty="0"/>
              <a:t>Tècnica d’agafar </a:t>
            </a:r>
            <a:r>
              <a:rPr lang="ca-ES" b="1" dirty="0" err="1"/>
              <a:t>fly</a:t>
            </a:r>
            <a:endParaRPr lang="ca-ES" b="1" dirty="0"/>
          </a:p>
        </p:txBody>
      </p:sp>
      <p:pic>
        <p:nvPicPr>
          <p:cNvPr id="5124" name="Picture 4" descr="Charis Jones catching a fly ball at second - MLTnews.com">
            <a:extLst>
              <a:ext uri="{FF2B5EF4-FFF2-40B4-BE49-F238E27FC236}">
                <a16:creationId xmlns:a16="http://schemas.microsoft.com/office/drawing/2014/main" id="{3F56897A-9EC2-4871-84C5-172598ADB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71" r="1" b="5325"/>
          <a:stretch/>
        </p:blipFill>
        <p:spPr bwMode="auto">
          <a:xfrm>
            <a:off x="616132" y="351692"/>
            <a:ext cx="4826717" cy="630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5594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Rectangle 8">
            <a:extLst>
              <a:ext uri="{FF2B5EF4-FFF2-40B4-BE49-F238E27FC236}">
                <a16:creationId xmlns:a16="http://schemas.microsoft.com/office/drawing/2014/main" id="{6354959E-76D2-43C9-94BE-1B4962F51A3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421700" y="2048256"/>
            <a:ext cx="5154168" cy="41239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ca-ES" sz="2400" dirty="0"/>
              <a:t>Per agafar pilotes per l’aire o </a:t>
            </a:r>
            <a:r>
              <a:rPr lang="ca-ES" sz="2400" b="1" dirty="0"/>
              <a:t>"Fly" ,</a:t>
            </a:r>
            <a:r>
              <a:rPr lang="ca-ES" sz="2400" dirty="0"/>
              <a:t>és necessari situar-se a sota de la pilota i esperar que aquesta caigui dins el guant. La posició que hem d'adoptar és aixecant lleugerament el guant  davant la nostra cara, els palmells de les mans mirant amunt i els dits polzes junts posant el guant com un cistell. Tant bon punt la pilota entre dins el guant, l'assegurem amb la mà lliure.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 descr="5 Tips to Be a Good Team Player | ACTIVEkids">
            <a:extLst>
              <a:ext uri="{FF2B5EF4-FFF2-40B4-BE49-F238E27FC236}">
                <a16:creationId xmlns:a16="http://schemas.microsoft.com/office/drawing/2014/main" id="{21D36EDB-8D92-493C-8731-CBBFEB310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169"/>
          <a:stretch/>
        </p:blipFill>
        <p:spPr bwMode="auto">
          <a:xfrm>
            <a:off x="603671" y="-1"/>
            <a:ext cx="1158832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Rectangle 192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50AEFF90-0CD9-4C1C-A94B-B4E78F029BA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6000" b="1" dirty="0" err="1">
                <a:solidFill>
                  <a:schemeClr val="bg1"/>
                </a:solidFill>
              </a:rPr>
              <a:t>L’equip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488" name="Group 19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9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C375C4B-EBF1-477D-8AC2-FB396B98E64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66649" y="3379979"/>
            <a:ext cx="3874685" cy="31863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a-ES" sz="2400" dirty="0">
                <a:solidFill>
                  <a:schemeClr val="bg1"/>
                </a:solidFill>
              </a:rPr>
              <a:t>En un partit de beisbol cada equip està format per </a:t>
            </a:r>
            <a:r>
              <a:rPr lang="ca-ES" sz="2400" b="1" dirty="0">
                <a:solidFill>
                  <a:schemeClr val="bg1"/>
                </a:solidFill>
              </a:rPr>
              <a:t>9</a:t>
            </a:r>
            <a:r>
              <a:rPr lang="ca-ES" sz="2400" dirty="0">
                <a:solidFill>
                  <a:schemeClr val="bg1"/>
                </a:solidFill>
              </a:rPr>
              <a:t> jugadors.</a:t>
            </a:r>
          </a:p>
          <a:p>
            <a:pPr>
              <a:defRPr/>
            </a:pPr>
            <a:r>
              <a:rPr lang="ca-ES" sz="2400" dirty="0">
                <a:solidFill>
                  <a:schemeClr val="bg1"/>
                </a:solidFill>
              </a:rPr>
              <a:t>No hi ha limitació màxima en el nombre de jugadors a la banqueta.</a:t>
            </a:r>
          </a:p>
          <a:p>
            <a:pPr>
              <a:defRPr/>
            </a:pPr>
            <a:r>
              <a:rPr lang="ca-ES" sz="2400" dirty="0">
                <a:solidFill>
                  <a:schemeClr val="bg1"/>
                </a:solidFill>
              </a:rPr>
              <a:t>Un jugador </a:t>
            </a:r>
            <a:r>
              <a:rPr lang="ca-ES" sz="2400" dirty="0" err="1">
                <a:solidFill>
                  <a:schemeClr val="bg1"/>
                </a:solidFill>
              </a:rPr>
              <a:t>substituit</a:t>
            </a:r>
            <a:r>
              <a:rPr lang="ca-ES" sz="2400" dirty="0">
                <a:solidFill>
                  <a:schemeClr val="bg1"/>
                </a:solidFill>
              </a:rPr>
              <a:t> ja no pot tornar a entrar a jugar.</a:t>
            </a:r>
          </a:p>
          <a:p>
            <a:pPr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8FA8CB6B-736A-4D25-BFC6-BDBDB3431F2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a-ES" b="1" dirty="0"/>
              <a:t>Tècnica d’agafar a 1ª Base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7238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arcador de contenido 3" descr="Jugador de béisbol bateando en el campo&#10;&#10;Descripción generada automáticamente">
            <a:extLst>
              <a:ext uri="{FF2B5EF4-FFF2-40B4-BE49-F238E27FC236}">
                <a16:creationId xmlns:a16="http://schemas.microsoft.com/office/drawing/2014/main" id="{0DA36743-ABDA-40DD-BA4B-4781CA268D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0" r="-3" b="-3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28682" name="Rectangle 10">
            <a:extLst>
              <a:ext uri="{FF2B5EF4-FFF2-40B4-BE49-F238E27FC236}">
                <a16:creationId xmlns:a16="http://schemas.microsoft.com/office/drawing/2014/main" id="{7248F4B5-3A50-4ED0-AA5F-97A2A10DD2F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533314" y="1672010"/>
            <a:ext cx="4189284" cy="44991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a-ES" sz="2400" dirty="0"/>
              <a:t>La posició  que juga el primera base és el nº 3 (veure diagrama en la pàgina ). El seu objectiu principal es eliminar el corredor abans que arribi a la primera base. Per rebre la bola  amb el guant a la mà esquerra, es col·locarà el peu dret en contacte amb la base i alhora estirant-se el màxim per retallar la distància de la recepció.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jugador de béisbol bateando una pelota&#10;&#10;Descripción generada automáticamente">
            <a:extLst>
              <a:ext uri="{FF2B5EF4-FFF2-40B4-BE49-F238E27FC236}">
                <a16:creationId xmlns:a16="http://schemas.microsoft.com/office/drawing/2014/main" id="{B864AEC9-EC68-4D96-B038-88CDBB6EF3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226" b="184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99335" name="Rectangle 7">
            <a:extLst>
              <a:ext uri="{FF2B5EF4-FFF2-40B4-BE49-F238E27FC236}">
                <a16:creationId xmlns:a16="http://schemas.microsoft.com/office/drawing/2014/main" id="{A3EA950F-78BE-4CDA-B231-988D06C10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8. </a:t>
            </a:r>
            <a:r>
              <a:rPr lang="ca-E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Les regles del  joc.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ca-E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Atac: Batre i córrer les bases.</a:t>
            </a: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53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E040D54A-BFD6-43AE-AC76-939ED48FCC5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600" b="1"/>
              <a:t>Ordre al bat</a:t>
            </a:r>
          </a:p>
        </p:txBody>
      </p:sp>
      <p:pic>
        <p:nvPicPr>
          <p:cNvPr id="9218" name="Picture 2" descr="Programs">
            <a:extLst>
              <a:ext uri="{FF2B5EF4-FFF2-40B4-BE49-F238E27FC236}">
                <a16:creationId xmlns:a16="http://schemas.microsoft.com/office/drawing/2014/main" id="{255BFA1A-C725-4A68-A65E-367F43397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1" b="15512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4" name="Rectangle 14">
            <a:extLst>
              <a:ext uri="{FF2B5EF4-FFF2-40B4-BE49-F238E27FC236}">
                <a16:creationId xmlns:a16="http://schemas.microsoft.com/office/drawing/2014/main" id="{E1AB45F8-1E4E-4AE2-82B4-95B78E2CD64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a-ES" sz="2400" dirty="0"/>
              <a:t>L’entrenador de cada equip enumerarà als jugadors per anar a </a:t>
            </a:r>
            <a:r>
              <a:rPr lang="ca-ES" sz="2400" dirty="0" err="1"/>
              <a:t>batar</a:t>
            </a:r>
            <a:r>
              <a:rPr lang="ca-ES" sz="2400" dirty="0"/>
              <a:t> amb un ordre preestablert, que anirà del 1 al 9 i que no es podrà variar durant tot el partit</a:t>
            </a:r>
            <a:r>
              <a:rPr lang="ca-ES" sz="1800" dirty="0"/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10" descr="What Is A Strikeout? - Let's see! - BASEBALL~X~GEAR">
            <a:extLst>
              <a:ext uri="{FF2B5EF4-FFF2-40B4-BE49-F238E27FC236}">
                <a16:creationId xmlns:a16="http://schemas.microsoft.com/office/drawing/2014/main" id="{01D0C27F-FBF5-4BD9-8FC3-6F2B8A371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24899" r="7" b="17629"/>
          <a:stretch/>
        </p:blipFill>
        <p:spPr bwMode="auto">
          <a:xfrm>
            <a:off x="-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BAC2EE44-94C2-4E93-9BC4-9EC5CDC2CC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906517" y="1495298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b="1" dirty="0"/>
              <a:t>Strike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67" name="Rectangle 23">
            <a:extLst>
              <a:ext uri="{FF2B5EF4-FFF2-40B4-BE49-F238E27FC236}">
                <a16:creationId xmlns:a16="http://schemas.microsoft.com/office/drawing/2014/main" id="{D415DBC8-6B93-4742-B400-19BC395ECE9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4318" y="2879939"/>
            <a:ext cx="5208534" cy="297036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defRPr/>
            </a:pPr>
            <a:r>
              <a:rPr lang="ca-ES" sz="2600" dirty="0"/>
              <a:t>Cada </a:t>
            </a:r>
            <a:r>
              <a:rPr lang="ca-ES" sz="2600" dirty="0" err="1"/>
              <a:t>batador</a:t>
            </a:r>
            <a:r>
              <a:rPr lang="ca-ES" sz="2600" dirty="0"/>
              <a:t> tindrà 3 intents per batre la pilota  correctament.</a:t>
            </a:r>
          </a:p>
          <a:p>
            <a:pPr>
              <a:defRPr/>
            </a:pPr>
            <a:r>
              <a:rPr lang="ca-ES" sz="2600" dirty="0"/>
              <a:t>El tercer intent errat del </a:t>
            </a:r>
            <a:r>
              <a:rPr lang="ca-ES" sz="2600" dirty="0" err="1"/>
              <a:t>batador</a:t>
            </a:r>
            <a:r>
              <a:rPr lang="ca-ES" sz="2600" dirty="0"/>
              <a:t> suposarà la seva eliminació per strikes (Strike </a:t>
            </a:r>
            <a:r>
              <a:rPr lang="ca-ES" sz="2600" dirty="0" err="1"/>
              <a:t>Out</a:t>
            </a:r>
            <a:r>
              <a:rPr lang="ca-ES" sz="2600" dirty="0"/>
              <a:t>)</a:t>
            </a:r>
          </a:p>
          <a:p>
            <a:pPr>
              <a:defRPr/>
            </a:pPr>
            <a:r>
              <a:rPr lang="ca-ES" sz="2600" dirty="0"/>
              <a:t>Per strikes s'entén:</a:t>
            </a:r>
          </a:p>
          <a:p>
            <a:pPr marL="0" indent="0">
              <a:buNone/>
              <a:defRPr/>
            </a:pPr>
            <a:r>
              <a:rPr lang="ca-ES" sz="2600" dirty="0"/>
              <a:t>	A/ El batedor </a:t>
            </a:r>
            <a:r>
              <a:rPr lang="ca-ES" sz="2600" b="1" dirty="0">
                <a:solidFill>
                  <a:srgbClr val="FF0000"/>
                </a:solidFill>
              </a:rPr>
              <a:t>NO</a:t>
            </a:r>
            <a:r>
              <a:rPr lang="ca-ES" sz="2600" dirty="0"/>
              <a:t> toca la 	       	      pilota.</a:t>
            </a:r>
          </a:p>
          <a:p>
            <a:pPr>
              <a:defRPr/>
            </a:pPr>
            <a:endParaRPr lang="en-US" sz="1800" b="1" dirty="0"/>
          </a:p>
          <a:p>
            <a:pPr>
              <a:defRPr/>
            </a:pPr>
            <a:endParaRPr lang="en-US" sz="1800" b="1" dirty="0"/>
          </a:p>
        </p:txBody>
      </p:sp>
      <p:sp>
        <p:nvSpPr>
          <p:cNvPr id="46086" name="Oval 25">
            <a:extLst>
              <a:ext uri="{FF2B5EF4-FFF2-40B4-BE49-F238E27FC236}">
                <a16:creationId xmlns:a16="http://schemas.microsoft.com/office/drawing/2014/main" id="{B6EC2DD2-A7B1-4497-866F-40E0A297D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92" y="151220"/>
            <a:ext cx="720725" cy="720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40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1F04097-1321-4E92-B4E9-88A26BA5C0DE}"/>
              </a:ext>
            </a:extLst>
          </p:cNvPr>
          <p:cNvSpPr>
            <a:spLocks/>
          </p:cNvSpPr>
          <p:nvPr/>
        </p:nvSpPr>
        <p:spPr bwMode="auto">
          <a:xfrm rot="20957145">
            <a:off x="5639330" y="2020490"/>
            <a:ext cx="4648201" cy="720725"/>
          </a:xfrm>
          <a:custGeom>
            <a:avLst/>
            <a:gdLst>
              <a:gd name="T0" fmla="*/ 2147483646 w 1415"/>
              <a:gd name="T1" fmla="*/ 2147483646 h 589"/>
              <a:gd name="T2" fmla="*/ 2147483646 w 1415"/>
              <a:gd name="T3" fmla="*/ 2147483646 h 589"/>
              <a:gd name="T4" fmla="*/ 2147483646 w 1415"/>
              <a:gd name="T5" fmla="*/ 2147483646 h 589"/>
              <a:gd name="T6" fmla="*/ 2147483646 w 1415"/>
              <a:gd name="T7" fmla="*/ 2147483646 h 589"/>
              <a:gd name="T8" fmla="*/ 2147483646 w 1415"/>
              <a:gd name="T9" fmla="*/ 2147483646 h 589"/>
              <a:gd name="T10" fmla="*/ 2147483646 w 1415"/>
              <a:gd name="T11" fmla="*/ 2147483646 h 589"/>
              <a:gd name="T12" fmla="*/ 2147483646 w 1415"/>
              <a:gd name="T13" fmla="*/ 2147483646 h 589"/>
              <a:gd name="T14" fmla="*/ 2147483646 w 1415"/>
              <a:gd name="T15" fmla="*/ 2147483646 h 589"/>
              <a:gd name="T16" fmla="*/ 2147483646 w 1415"/>
              <a:gd name="T17" fmla="*/ 2147483646 h 589"/>
              <a:gd name="T18" fmla="*/ 2147483646 w 1415"/>
              <a:gd name="T19" fmla="*/ 2147483646 h 589"/>
              <a:gd name="T20" fmla="*/ 2147483646 w 1415"/>
              <a:gd name="T21" fmla="*/ 2147483646 h 589"/>
              <a:gd name="T22" fmla="*/ 2147483646 w 1415"/>
              <a:gd name="T23" fmla="*/ 2147483646 h 589"/>
              <a:gd name="T24" fmla="*/ 2147483646 w 1415"/>
              <a:gd name="T25" fmla="*/ 2147483646 h 589"/>
              <a:gd name="T26" fmla="*/ 2147483646 w 1415"/>
              <a:gd name="T27" fmla="*/ 2147483646 h 589"/>
              <a:gd name="T28" fmla="*/ 2147483646 w 1415"/>
              <a:gd name="T29" fmla="*/ 2147483646 h 58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415"/>
              <a:gd name="T46" fmla="*/ 0 h 589"/>
              <a:gd name="T47" fmla="*/ 1415 w 1415"/>
              <a:gd name="T48" fmla="*/ 589 h 58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415" h="589">
                <a:moveTo>
                  <a:pt x="28" y="202"/>
                </a:moveTo>
                <a:cubicBezTo>
                  <a:pt x="5" y="278"/>
                  <a:pt x="0" y="315"/>
                  <a:pt x="21" y="414"/>
                </a:cubicBezTo>
                <a:cubicBezTo>
                  <a:pt x="23" y="422"/>
                  <a:pt x="106" y="471"/>
                  <a:pt x="112" y="475"/>
                </a:cubicBezTo>
                <a:cubicBezTo>
                  <a:pt x="179" y="517"/>
                  <a:pt x="272" y="522"/>
                  <a:pt x="347" y="536"/>
                </a:cubicBezTo>
                <a:cubicBezTo>
                  <a:pt x="367" y="540"/>
                  <a:pt x="387" y="547"/>
                  <a:pt x="407" y="551"/>
                </a:cubicBezTo>
                <a:cubicBezTo>
                  <a:pt x="472" y="565"/>
                  <a:pt x="604" y="589"/>
                  <a:pt x="604" y="589"/>
                </a:cubicBezTo>
                <a:cubicBezTo>
                  <a:pt x="677" y="586"/>
                  <a:pt x="751" y="586"/>
                  <a:pt x="824" y="581"/>
                </a:cubicBezTo>
                <a:cubicBezTo>
                  <a:pt x="924" y="575"/>
                  <a:pt x="1014" y="517"/>
                  <a:pt x="1105" y="482"/>
                </a:cubicBezTo>
                <a:cubicBezTo>
                  <a:pt x="1120" y="476"/>
                  <a:pt x="1135" y="473"/>
                  <a:pt x="1150" y="467"/>
                </a:cubicBezTo>
                <a:cubicBezTo>
                  <a:pt x="1181" y="455"/>
                  <a:pt x="1211" y="442"/>
                  <a:pt x="1241" y="429"/>
                </a:cubicBezTo>
                <a:cubicBezTo>
                  <a:pt x="1277" y="414"/>
                  <a:pt x="1332" y="354"/>
                  <a:pt x="1355" y="331"/>
                </a:cubicBezTo>
                <a:cubicBezTo>
                  <a:pt x="1376" y="310"/>
                  <a:pt x="1385" y="280"/>
                  <a:pt x="1400" y="255"/>
                </a:cubicBezTo>
                <a:cubicBezTo>
                  <a:pt x="1405" y="247"/>
                  <a:pt x="1415" y="232"/>
                  <a:pt x="1415" y="232"/>
                </a:cubicBezTo>
                <a:cubicBezTo>
                  <a:pt x="1410" y="187"/>
                  <a:pt x="1411" y="140"/>
                  <a:pt x="1400" y="96"/>
                </a:cubicBezTo>
                <a:cubicBezTo>
                  <a:pt x="1376" y="0"/>
                  <a:pt x="1210" y="13"/>
                  <a:pt x="1142" y="13"/>
                </a:cubicBezTo>
              </a:path>
            </a:pathLst>
          </a:custGeom>
          <a:noFill/>
          <a:ln w="76200" cap="flat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Baseball Catcher Technique, Part 2 | STACK">
            <a:extLst>
              <a:ext uri="{FF2B5EF4-FFF2-40B4-BE49-F238E27FC236}">
                <a16:creationId xmlns:a16="http://schemas.microsoft.com/office/drawing/2014/main" id="{DDDA1F2E-7805-4E39-AB05-9DD55DA02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08" name="Rectangle 4">
            <a:extLst>
              <a:ext uri="{FF2B5EF4-FFF2-40B4-BE49-F238E27FC236}">
                <a16:creationId xmlns:a16="http://schemas.microsoft.com/office/drawing/2014/main" id="{19584E68-ACCE-4407-AE00-F0FC18856E3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142683" y="5154168"/>
            <a:ext cx="6973204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Strike</a:t>
            </a:r>
          </a:p>
        </p:txBody>
      </p:sp>
      <p:sp>
        <p:nvSpPr>
          <p:cNvPr id="149510" name="Rectangle 6">
            <a:extLst>
              <a:ext uri="{FF2B5EF4-FFF2-40B4-BE49-F238E27FC236}">
                <a16:creationId xmlns:a16="http://schemas.microsoft.com/office/drawing/2014/main" id="{0D245AED-20E2-43DD-8607-BA64449FA4F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8458199" y="5154168"/>
            <a:ext cx="3274255" cy="1415444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indent="0"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B/ La </a:t>
            </a:r>
            <a:r>
              <a:rPr lang="en-US" dirty="0" err="1">
                <a:solidFill>
                  <a:schemeClr val="tx2"/>
                </a:solidFill>
              </a:rPr>
              <a:t>Pilota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llançada</a:t>
            </a:r>
            <a:r>
              <a:rPr lang="en-US" dirty="0">
                <a:solidFill>
                  <a:schemeClr val="tx2"/>
                </a:solidFill>
              </a:rPr>
              <a:t> per el Pitcher </a:t>
            </a:r>
            <a:r>
              <a:rPr lang="en-US" dirty="0" err="1">
                <a:solidFill>
                  <a:schemeClr val="tx2"/>
                </a:solidFill>
              </a:rPr>
              <a:t>passa</a:t>
            </a:r>
            <a:r>
              <a:rPr lang="en-US" dirty="0">
                <a:solidFill>
                  <a:schemeClr val="tx2"/>
                </a:solidFill>
              </a:rPr>
              <a:t> per la </a:t>
            </a:r>
            <a:r>
              <a:rPr lang="en-US" b="1" dirty="0">
                <a:solidFill>
                  <a:srgbClr val="FF0000"/>
                </a:solidFill>
              </a:rPr>
              <a:t>ZONA DE STRIKE</a:t>
            </a:r>
          </a:p>
        </p:txBody>
      </p: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0" name="Rectangle 8">
            <a:extLst>
              <a:ext uri="{FF2B5EF4-FFF2-40B4-BE49-F238E27FC236}">
                <a16:creationId xmlns:a16="http://schemas.microsoft.com/office/drawing/2014/main" id="{B28A1D5E-E4EB-4E2D-AA7B-400D0F851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537" y="3207434"/>
            <a:ext cx="1412658" cy="1684606"/>
          </a:xfrm>
          <a:prstGeom prst="rect">
            <a:avLst/>
          </a:prstGeom>
          <a:noFill/>
          <a:ln w="47625">
            <a:solidFill>
              <a:srgbClr val="FFFF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a-ES" altLang="es-ES" sz="1800"/>
          </a:p>
        </p:txBody>
      </p:sp>
      <p:sp>
        <p:nvSpPr>
          <p:cNvPr id="20" name="Oval 25">
            <a:extLst>
              <a:ext uri="{FF2B5EF4-FFF2-40B4-BE49-F238E27FC236}">
                <a16:creationId xmlns:a16="http://schemas.microsoft.com/office/drawing/2014/main" id="{33671598-EC04-41AA-B858-43041CE9C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92" y="151220"/>
            <a:ext cx="720725" cy="720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4000" dirty="0">
                <a:solidFill>
                  <a:schemeClr val="bg1"/>
                </a:solidFill>
              </a:rPr>
              <a:t>B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7" name="Rectangle 266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508" name="Rectangle 4">
            <a:extLst>
              <a:ext uri="{FF2B5EF4-FFF2-40B4-BE49-F238E27FC236}">
                <a16:creationId xmlns:a16="http://schemas.microsoft.com/office/drawing/2014/main" id="{19584E68-ACCE-4407-AE00-F0FC18856E3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b="1" dirty="0"/>
              <a:t>Strike</a:t>
            </a:r>
          </a:p>
        </p:txBody>
      </p: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7238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21-Month-Old Baby Got Hit in Head With Bryce Harper Foul Ball at ...">
            <a:extLst>
              <a:ext uri="{FF2B5EF4-FFF2-40B4-BE49-F238E27FC236}">
                <a16:creationId xmlns:a16="http://schemas.microsoft.com/office/drawing/2014/main" id="{AA7F8407-4CEB-4E9C-870A-51C5E9653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6" r="-2" b="-2"/>
          <a:stretch/>
        </p:blipFill>
        <p:spPr bwMode="auto">
          <a:xfrm>
            <a:off x="654760" y="1881051"/>
            <a:ext cx="6396187" cy="429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10" name="Rectangle 6">
            <a:extLst>
              <a:ext uri="{FF2B5EF4-FFF2-40B4-BE49-F238E27FC236}">
                <a16:creationId xmlns:a16="http://schemas.microsoft.com/office/drawing/2014/main" id="{0D245AED-20E2-43DD-8607-BA64449FA4F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533314" y="1999578"/>
            <a:ext cx="3823525" cy="41715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>
              <a:defRPr/>
            </a:pPr>
            <a:r>
              <a:rPr lang="ca-ES" sz="2400" dirty="0"/>
              <a:t>Qualsevol pilota batada fora dels límits laterals del terreny bo o </a:t>
            </a:r>
            <a:r>
              <a:rPr lang="ca-ES" sz="2400" b="1" dirty="0">
                <a:solidFill>
                  <a:srgbClr val="FF0000"/>
                </a:solidFill>
              </a:rPr>
              <a:t>FOUL BALL</a:t>
            </a:r>
            <a:r>
              <a:rPr lang="ca-ES" sz="2400" i="1" dirty="0"/>
              <a:t>, </a:t>
            </a:r>
            <a:r>
              <a:rPr lang="ca-ES" sz="2400" dirty="0"/>
              <a:t>es comptarà com un strike.</a:t>
            </a:r>
          </a:p>
        </p:txBody>
      </p:sp>
      <p:pic>
        <p:nvPicPr>
          <p:cNvPr id="11" name="Picture 9" descr="pelota">
            <a:extLst>
              <a:ext uri="{FF2B5EF4-FFF2-40B4-BE49-F238E27FC236}">
                <a16:creationId xmlns:a16="http://schemas.microsoft.com/office/drawing/2014/main" id="{BB8C0BE5-CCAE-4246-B19D-3D9D877AB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586" y="4832123"/>
            <a:ext cx="2143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áfico 2" descr="Flecha derecha">
            <a:extLst>
              <a:ext uri="{FF2B5EF4-FFF2-40B4-BE49-F238E27FC236}">
                <a16:creationId xmlns:a16="http://schemas.microsoft.com/office/drawing/2014/main" id="{55B19A2F-126D-4BC3-8EBA-DC542D176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9212" y="4481285"/>
            <a:ext cx="914400" cy="914400"/>
          </a:xfrm>
          <a:prstGeom prst="rect">
            <a:avLst/>
          </a:prstGeom>
        </p:spPr>
      </p:pic>
      <p:sp>
        <p:nvSpPr>
          <p:cNvPr id="14" name="Oval 25">
            <a:extLst>
              <a:ext uri="{FF2B5EF4-FFF2-40B4-BE49-F238E27FC236}">
                <a16:creationId xmlns:a16="http://schemas.microsoft.com/office/drawing/2014/main" id="{6A8727A8-232D-471C-AAF3-6A397098A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011" y="51467"/>
            <a:ext cx="720725" cy="720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4000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01632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Girl Playing Baseball - Plan Canada : Plan Canada">
            <a:extLst>
              <a:ext uri="{FF2B5EF4-FFF2-40B4-BE49-F238E27FC236}">
                <a16:creationId xmlns:a16="http://schemas.microsoft.com/office/drawing/2014/main" id="{C05462D0-6104-4421-97FD-6B53E245D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0C684477-739A-4096-B264-B207687C7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9. Les </a:t>
            </a:r>
            <a:r>
              <a:rPr lang="en-US" sz="3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regles</a:t>
            </a:r>
            <a:r>
              <a:rPr lang="en-US" sz="3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del </a:t>
            </a:r>
            <a:r>
              <a:rPr lang="en-US" sz="3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joc</a:t>
            </a:r>
            <a:r>
              <a:rPr lang="en-US" sz="3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Defensa</a:t>
            </a:r>
            <a:r>
              <a:rPr lang="en-US" sz="3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: </a:t>
            </a:r>
            <a:r>
              <a:rPr lang="en-US" sz="3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llançar</a:t>
            </a:r>
            <a:r>
              <a:rPr lang="en-US" sz="3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lang="en-US" sz="3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agafar</a:t>
            </a:r>
            <a:endParaRPr lang="en-US" sz="34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609" name="Rectangle 255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appy-child-playing-baseball - UW ReadiLab">
            <a:extLst>
              <a:ext uri="{FF2B5EF4-FFF2-40B4-BE49-F238E27FC236}">
                <a16:creationId xmlns:a16="http://schemas.microsoft.com/office/drawing/2014/main" id="{8AF804CB-BBCF-420B-989F-4F16070ED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0" b="10933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6" name="Rectangle 2">
            <a:extLst>
              <a:ext uri="{FF2B5EF4-FFF2-40B4-BE49-F238E27FC236}">
                <a16:creationId xmlns:a16="http://schemas.microsoft.com/office/drawing/2014/main" id="{EF108EC9-EB20-4A9A-A163-0BA3D5D144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000" b="1"/>
              <a:t>Formes d’eliminar</a:t>
            </a:r>
          </a:p>
        </p:txBody>
      </p:sp>
      <p:sp>
        <p:nvSpPr>
          <p:cNvPr id="67610" name="Rectangle 25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7607" name="Rectangle 14">
            <a:extLst>
              <a:ext uri="{FF2B5EF4-FFF2-40B4-BE49-F238E27FC236}">
                <a16:creationId xmlns:a16="http://schemas.microsoft.com/office/drawing/2014/main" id="{20D6C39E-1B67-48DE-B3E9-8AA991C7A9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3229342"/>
              </p:ext>
            </p:extLst>
          </p:nvPr>
        </p:nvGraphicFramePr>
        <p:xfrm>
          <a:off x="841248" y="3502152"/>
          <a:ext cx="10506456" cy="2670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11" name="Rectangle 221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613" name="Group 223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25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6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7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8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9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0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1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2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3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4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5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6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7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8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9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0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1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2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3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7586" name="Rectangle 2">
            <a:extLst>
              <a:ext uri="{FF2B5EF4-FFF2-40B4-BE49-F238E27FC236}">
                <a16:creationId xmlns:a16="http://schemas.microsoft.com/office/drawing/2014/main" id="{EF108EC9-EB20-4A9A-A163-0BA3D5D144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88630" y="4760132"/>
            <a:ext cx="5093596" cy="1777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defRPr/>
            </a:pPr>
            <a:r>
              <a:rPr lang="en-US" sz="4000" b="1"/>
              <a:t>Formes d’eliminar</a:t>
            </a:r>
          </a:p>
        </p:txBody>
      </p:sp>
      <p:pic>
        <p:nvPicPr>
          <p:cNvPr id="1026" name="Picture 2" descr="The Importance of Swinging Strike Rate - The Unbalanced - Medium">
            <a:extLst>
              <a:ext uri="{FF2B5EF4-FFF2-40B4-BE49-F238E27FC236}">
                <a16:creationId xmlns:a16="http://schemas.microsoft.com/office/drawing/2014/main" id="{B85E0878-F1E7-4521-880F-9FFE341D0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6" b="20849"/>
          <a:stretch/>
        </p:blipFill>
        <p:spPr bwMode="auto">
          <a:xfrm>
            <a:off x="20" y="2872"/>
            <a:ext cx="12191980" cy="4595954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1" name="Oval 15">
            <a:extLst>
              <a:ext uri="{FF2B5EF4-FFF2-40B4-BE49-F238E27FC236}">
                <a16:creationId xmlns:a16="http://schemas.microsoft.com/office/drawing/2014/main" id="{91BF94B0-8587-460F-AF1E-2E69D8471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63" y="111663"/>
            <a:ext cx="720725" cy="720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4000">
                <a:solidFill>
                  <a:schemeClr val="bg1"/>
                </a:solidFill>
              </a:rPr>
              <a:t>A</a:t>
            </a:r>
          </a:p>
        </p:txBody>
      </p:sp>
      <p:graphicFrame>
        <p:nvGraphicFramePr>
          <p:cNvPr id="67607" name="Rectangle 14">
            <a:extLst>
              <a:ext uri="{FF2B5EF4-FFF2-40B4-BE49-F238E27FC236}">
                <a16:creationId xmlns:a16="http://schemas.microsoft.com/office/drawing/2014/main" id="{20D6C39E-1B67-48DE-B3E9-8AA991C7A9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5864628"/>
              </p:ext>
            </p:extLst>
          </p:nvPr>
        </p:nvGraphicFramePr>
        <p:xfrm>
          <a:off x="6226706" y="4767660"/>
          <a:ext cx="5173613" cy="177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5576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" name="Rectangle 255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EF108EC9-EB20-4A9A-A163-0BA3D5D144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200" b="1"/>
              <a:t>Formes d’eliminar</a:t>
            </a: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" name="Picture 7" descr="Drew Phillips make the fly ball out at 2nd Base - The Ruden Report">
            <a:extLst>
              <a:ext uri="{FF2B5EF4-FFF2-40B4-BE49-F238E27FC236}">
                <a16:creationId xmlns:a16="http://schemas.microsoft.com/office/drawing/2014/main" id="{768EF108-83B9-4E1B-B9C8-A6CA805A3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r="1031"/>
          <a:stretch/>
        </p:blipFill>
        <p:spPr bwMode="auto">
          <a:xfrm>
            <a:off x="7684006" y="10"/>
            <a:ext cx="45079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Oval 15">
            <a:extLst>
              <a:ext uri="{FF2B5EF4-FFF2-40B4-BE49-F238E27FC236}">
                <a16:creationId xmlns:a16="http://schemas.microsoft.com/office/drawing/2014/main" id="{91BF94B0-8587-460F-AF1E-2E69D8471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703" y="277346"/>
            <a:ext cx="720725" cy="720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4000" dirty="0">
                <a:solidFill>
                  <a:schemeClr val="bg1"/>
                </a:solidFill>
              </a:rPr>
              <a:t>B</a:t>
            </a:r>
          </a:p>
        </p:txBody>
      </p:sp>
      <p:graphicFrame>
        <p:nvGraphicFramePr>
          <p:cNvPr id="67607" name="Rectangle 14">
            <a:extLst>
              <a:ext uri="{FF2B5EF4-FFF2-40B4-BE49-F238E27FC236}">
                <a16:creationId xmlns:a16="http://schemas.microsoft.com/office/drawing/2014/main" id="{20D6C39E-1B67-48DE-B3E9-8AA991C7A9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3512449"/>
              </p:ext>
            </p:extLst>
          </p:nvPr>
        </p:nvGraphicFramePr>
        <p:xfrm>
          <a:off x="615458" y="3355848"/>
          <a:ext cx="6268770" cy="2825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0143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1" name="Rectangle 91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persona, exterior, pasto, béisbol&#10;&#10;Descripción generada automáticamente">
            <a:extLst>
              <a:ext uri="{FF2B5EF4-FFF2-40B4-BE49-F238E27FC236}">
                <a16:creationId xmlns:a16="http://schemas.microsoft.com/office/drawing/2014/main" id="{53416AAD-7414-4539-BCB3-B98733965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671" r="1" b="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4102" name="Rectangle 93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567F7E96-BA8C-49E7-BDA6-B3084779BF3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</a:rPr>
              <a:t>L’Objectiu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103" name="Rectangle 9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04" name="Group 97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4105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6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39957D6-FCD5-4D37-ABF1-0819B9D173A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66649" y="3379979"/>
            <a:ext cx="3874685" cy="31863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a-ES" sz="2400" dirty="0">
                <a:solidFill>
                  <a:schemeClr val="bg1"/>
                </a:solidFill>
              </a:rPr>
              <a:t>L’objectiu del joc és aconseguir més ‘</a:t>
            </a:r>
            <a:r>
              <a:rPr lang="ca-ES" sz="2400" dirty="0" err="1">
                <a:solidFill>
                  <a:schemeClr val="bg1"/>
                </a:solidFill>
              </a:rPr>
              <a:t>carreras</a:t>
            </a:r>
            <a:r>
              <a:rPr lang="ca-ES" sz="2400" dirty="0">
                <a:solidFill>
                  <a:schemeClr val="bg1"/>
                </a:solidFill>
              </a:rPr>
              <a:t>’ que l’equip contrari.</a:t>
            </a:r>
          </a:p>
          <a:p>
            <a:pPr>
              <a:defRPr/>
            </a:pPr>
            <a:r>
              <a:rPr lang="ca-ES" sz="2400" dirty="0">
                <a:solidFill>
                  <a:schemeClr val="bg1"/>
                </a:solidFill>
              </a:rPr>
              <a:t>Una ‘</a:t>
            </a:r>
            <a:r>
              <a:rPr lang="ca-ES" sz="2400" b="1" dirty="0">
                <a:solidFill>
                  <a:schemeClr val="bg1"/>
                </a:solidFill>
              </a:rPr>
              <a:t>Carrera</a:t>
            </a:r>
            <a:r>
              <a:rPr lang="ca-ES" sz="2400" dirty="0">
                <a:solidFill>
                  <a:schemeClr val="bg1"/>
                </a:solidFill>
              </a:rPr>
              <a:t>’ s’obté quan el batedor completa una volta, havent trepitjat les </a:t>
            </a:r>
            <a:r>
              <a:rPr lang="ca-ES" sz="2400" b="1" dirty="0">
                <a:solidFill>
                  <a:schemeClr val="bg1"/>
                </a:solidFill>
              </a:rPr>
              <a:t>4 bases</a:t>
            </a:r>
            <a:r>
              <a:rPr lang="ca-ES" sz="2400" dirty="0">
                <a:solidFill>
                  <a:schemeClr val="bg1"/>
                </a:solidFill>
              </a:rPr>
              <a:t> del camp sense ser eliminat.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F32614-4EBD-4B84-8666-F1BD8D08A2D2}"/>
              </a:ext>
            </a:extLst>
          </p:cNvPr>
          <p:cNvSpPr txBox="1"/>
          <p:nvPr/>
        </p:nvSpPr>
        <p:spPr>
          <a:xfrm>
            <a:off x="9724658" y="6657943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" sz="700">
                <a:solidFill>
                  <a:srgbClr val="FFFFFF"/>
                </a:solidFill>
                <a:hlinkClick r:id="rId3" tooltip="http://www.flickr.com/photos/usag-yongsan/4676584811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sz="700">
                <a:solidFill>
                  <a:srgbClr val="FFFFFF"/>
                </a:solidFill>
              </a:rPr>
              <a:t> de Autor desconocido está bajo licencia </a:t>
            </a:r>
            <a:r>
              <a:rPr lang="es-E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ES"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 21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oftball Positions Explained | Softball Field Positions – RIP-IT ...">
            <a:extLst>
              <a:ext uri="{FF2B5EF4-FFF2-40B4-BE49-F238E27FC236}">
                <a16:creationId xmlns:a16="http://schemas.microsoft.com/office/drawing/2014/main" id="{678EA40C-0E9D-40E2-B089-57EA7D76C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t="9516" r="-1607" b="-14181"/>
          <a:stretch/>
        </p:blipFill>
        <p:spPr bwMode="auto">
          <a:xfrm>
            <a:off x="-1" y="1"/>
            <a:ext cx="12383589" cy="79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6" name="Rectangle 2">
            <a:extLst>
              <a:ext uri="{FF2B5EF4-FFF2-40B4-BE49-F238E27FC236}">
                <a16:creationId xmlns:a16="http://schemas.microsoft.com/office/drawing/2014/main" id="{EF108EC9-EB20-4A9A-A163-0BA3D5D144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650747" y="-1725430"/>
            <a:ext cx="331316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defRPr/>
            </a:pPr>
            <a:r>
              <a:rPr lang="en-US" sz="4000" b="1">
                <a:solidFill>
                  <a:schemeClr val="bg1"/>
                </a:solidFill>
              </a:rPr>
              <a:t>Formes d’eliminar</a:t>
            </a:r>
            <a:endParaRPr lang="en-US" sz="4000" b="1" dirty="0">
              <a:solidFill>
                <a:schemeClr val="bg1"/>
              </a:solidFill>
            </a:endParaRPr>
          </a:p>
        </p:txBody>
      </p:sp>
      <p:cxnSp>
        <p:nvCxnSpPr>
          <p:cNvPr id="67611" name="Straight Connector 22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1" name="Oval 15">
            <a:extLst>
              <a:ext uri="{FF2B5EF4-FFF2-40B4-BE49-F238E27FC236}">
                <a16:creationId xmlns:a16="http://schemas.microsoft.com/office/drawing/2014/main" id="{91BF94B0-8587-460F-AF1E-2E69D8471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2501" y="146718"/>
            <a:ext cx="720725" cy="720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4000" dirty="0">
                <a:solidFill>
                  <a:schemeClr val="bg1"/>
                </a:solidFill>
              </a:rPr>
              <a:t>C</a:t>
            </a:r>
          </a:p>
        </p:txBody>
      </p:sp>
      <p:graphicFrame>
        <p:nvGraphicFramePr>
          <p:cNvPr id="67607" name="Rectangle 14">
            <a:extLst>
              <a:ext uri="{FF2B5EF4-FFF2-40B4-BE49-F238E27FC236}">
                <a16:creationId xmlns:a16="http://schemas.microsoft.com/office/drawing/2014/main" id="{20D6C39E-1B67-48DE-B3E9-8AA991C7A9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511166"/>
              </p:ext>
            </p:extLst>
          </p:nvPr>
        </p:nvGraphicFramePr>
        <p:xfrm>
          <a:off x="4982946" y="1027809"/>
          <a:ext cx="4323799" cy="3271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9546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" name="Rectangle 255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030409-baseball-vs-eku-1781">
            <a:extLst>
              <a:ext uri="{FF2B5EF4-FFF2-40B4-BE49-F238E27FC236}">
                <a16:creationId xmlns:a16="http://schemas.microsoft.com/office/drawing/2014/main" id="{73A3982B-D2B5-4D5D-9E1A-B1074D3C7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 r="-1" b="24522"/>
          <a:stretch/>
        </p:blipFill>
        <p:spPr bwMode="auto">
          <a:xfrm>
            <a:off x="320040" y="320040"/>
            <a:ext cx="11548872" cy="4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" name="Rectangle 256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EF108EC9-EB20-4A9A-A163-0BA3D5D144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2800" b="1" dirty="0" err="1">
                <a:solidFill>
                  <a:schemeClr val="bg1"/>
                </a:solidFill>
              </a:rPr>
              <a:t>Formes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d’eliminar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1" name="Oval 15">
            <a:extLst>
              <a:ext uri="{FF2B5EF4-FFF2-40B4-BE49-F238E27FC236}">
                <a16:creationId xmlns:a16="http://schemas.microsoft.com/office/drawing/2014/main" id="{91BF94B0-8587-460F-AF1E-2E69D8471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885" y="502920"/>
            <a:ext cx="720725" cy="720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4000" dirty="0">
                <a:solidFill>
                  <a:schemeClr val="bg1"/>
                </a:solidFill>
              </a:rPr>
              <a:t>D</a:t>
            </a:r>
          </a:p>
        </p:txBody>
      </p:sp>
      <p:graphicFrame>
        <p:nvGraphicFramePr>
          <p:cNvPr id="67607" name="Rectangle 14">
            <a:extLst>
              <a:ext uri="{FF2B5EF4-FFF2-40B4-BE49-F238E27FC236}">
                <a16:creationId xmlns:a16="http://schemas.microsoft.com/office/drawing/2014/main" id="{20D6C39E-1B67-48DE-B3E9-8AA991C7A9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857197"/>
              </p:ext>
            </p:extLst>
          </p:nvPr>
        </p:nvGraphicFramePr>
        <p:xfrm>
          <a:off x="4298626" y="4849866"/>
          <a:ext cx="7071117" cy="1688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9855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inor league baseball umpires agree on new labor deal">
            <a:extLst>
              <a:ext uri="{FF2B5EF4-FFF2-40B4-BE49-F238E27FC236}">
                <a16:creationId xmlns:a16="http://schemas.microsoft.com/office/drawing/2014/main" id="{EC4EB178-580F-40AA-8F04-2A5F8B90B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" b="24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6323" name="Rectangle 9">
            <a:extLst>
              <a:ext uri="{FF2B5EF4-FFF2-40B4-BE49-F238E27FC236}">
                <a16:creationId xmlns:a16="http://schemas.microsoft.com/office/drawing/2014/main" id="{FAB1B67B-E123-497D-95B7-46750C5ED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021" y="3231931"/>
            <a:ext cx="3852041" cy="18340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s-ES" sz="4000" b="1" dirty="0">
                <a:latin typeface="+mj-lt"/>
                <a:ea typeface="+mj-ea"/>
                <a:cs typeface="+mj-cs"/>
              </a:rPr>
              <a:t>10. </a:t>
            </a:r>
            <a:r>
              <a:rPr lang="en-US" altLang="es-ES" sz="4000" b="1">
                <a:latin typeface="+mj-lt"/>
                <a:ea typeface="+mj-ea"/>
                <a:cs typeface="+mj-cs"/>
              </a:rPr>
              <a:t>L’àrbitre</a:t>
            </a:r>
            <a:r>
              <a:rPr lang="en-US" altLang="es-ES" sz="4000" b="1" dirty="0">
                <a:latin typeface="+mj-lt"/>
                <a:ea typeface="+mj-ea"/>
                <a:cs typeface="+mj-cs"/>
              </a:rPr>
              <a:t>.</a:t>
            </a: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" name="Rectangle 255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820" name="Rectangle 4">
            <a:extLst>
              <a:ext uri="{FF2B5EF4-FFF2-40B4-BE49-F238E27FC236}">
                <a16:creationId xmlns:a16="http://schemas.microsoft.com/office/drawing/2014/main" id="{4B010CB9-5A92-45CB-9D85-E8263865724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421700" y="713232"/>
            <a:ext cx="5154168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a-ES" b="1" dirty="0"/>
              <a:t>Eliminat / </a:t>
            </a:r>
            <a:r>
              <a:rPr lang="ca-ES" b="1" dirty="0" err="1"/>
              <a:t>Out</a:t>
            </a:r>
            <a:endParaRPr lang="ca-ES" b="1" dirty="0"/>
          </a:p>
        </p:txBody>
      </p:sp>
      <p:pic>
        <p:nvPicPr>
          <p:cNvPr id="14338" name="Picture 2" descr="Baseball umpire flattened by broken bat - Mirror Online">
            <a:extLst>
              <a:ext uri="{FF2B5EF4-FFF2-40B4-BE49-F238E27FC236}">
                <a16:creationId xmlns:a16="http://schemas.microsoft.com/office/drawing/2014/main" id="{BED47DDE-2A74-4DD3-8784-340913290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695"/>
          <a:stretch/>
        </p:blipFill>
        <p:spPr bwMode="auto">
          <a:xfrm>
            <a:off x="20" y="10"/>
            <a:ext cx="54950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5594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">
            <a:extLst>
              <a:ext uri="{FF2B5EF4-FFF2-40B4-BE49-F238E27FC236}">
                <a16:creationId xmlns:a16="http://schemas.microsoft.com/office/drawing/2014/main" id="{AAAD4693-C22E-427F-BE85-9700BA85DD9B}"/>
              </a:ext>
            </a:extLst>
          </p:cNvPr>
          <p:cNvSpPr txBox="1">
            <a:spLocks noChangeArrowheads="1"/>
          </p:cNvSpPr>
          <p:nvPr/>
        </p:nvSpPr>
        <p:spPr>
          <a:xfrm>
            <a:off x="6421700" y="2048256"/>
            <a:ext cx="5154168" cy="4123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a-ES" sz="2400" dirty="0"/>
              <a:t>L’àrbitre es la persona encarregada en tot moment de l’aplicació del reglament en el terreny de joc, així com de les normes de seguretat.</a:t>
            </a:r>
          </a:p>
          <a:p>
            <a:pPr>
              <a:defRPr/>
            </a:pPr>
            <a:r>
              <a:rPr lang="ca-ES" sz="2400" dirty="0"/>
              <a:t>Les seves decisions mes comunes són:</a:t>
            </a:r>
          </a:p>
          <a:p>
            <a:pPr>
              <a:defRPr/>
            </a:pPr>
            <a:r>
              <a:rPr lang="ca-ES" sz="2400" b="1" dirty="0"/>
              <a:t>A /</a:t>
            </a:r>
            <a:r>
              <a:rPr lang="ca-ES" sz="2400" dirty="0"/>
              <a:t> Decidir si un jugador a estat </a:t>
            </a:r>
            <a:r>
              <a:rPr lang="ca-ES" sz="2400" b="1" dirty="0"/>
              <a:t>eliminat.</a:t>
            </a:r>
          </a:p>
        </p:txBody>
      </p:sp>
      <p:sp>
        <p:nvSpPr>
          <p:cNvPr id="10" name="Oval 15">
            <a:extLst>
              <a:ext uri="{FF2B5EF4-FFF2-40B4-BE49-F238E27FC236}">
                <a16:creationId xmlns:a16="http://schemas.microsoft.com/office/drawing/2014/main" id="{754465D5-6771-4D94-AAD4-B499C6BBB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63" y="111663"/>
            <a:ext cx="720725" cy="720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400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59543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1" name="Rectangle 20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820" name="Rectangle 4">
            <a:extLst>
              <a:ext uri="{FF2B5EF4-FFF2-40B4-BE49-F238E27FC236}">
                <a16:creationId xmlns:a16="http://schemas.microsoft.com/office/drawing/2014/main" id="{4B010CB9-5A92-45CB-9D85-E8263865724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421700" y="713232"/>
            <a:ext cx="5154168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b="1" dirty="0" err="1"/>
              <a:t>Salvat</a:t>
            </a:r>
            <a:r>
              <a:rPr lang="en-US" b="1" dirty="0"/>
              <a:t> / Safe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5594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">
            <a:extLst>
              <a:ext uri="{FF2B5EF4-FFF2-40B4-BE49-F238E27FC236}">
                <a16:creationId xmlns:a16="http://schemas.microsoft.com/office/drawing/2014/main" id="{AAAD4693-C22E-427F-BE85-9700BA85DD9B}"/>
              </a:ext>
            </a:extLst>
          </p:cNvPr>
          <p:cNvSpPr txBox="1">
            <a:spLocks noChangeArrowheads="1"/>
          </p:cNvSpPr>
          <p:nvPr/>
        </p:nvSpPr>
        <p:spPr>
          <a:xfrm>
            <a:off x="6421700" y="2048256"/>
            <a:ext cx="5154168" cy="4123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a-ES" b="1" dirty="0"/>
              <a:t>B/</a:t>
            </a:r>
            <a:r>
              <a:rPr lang="ca-ES" dirty="0"/>
              <a:t> Decidir si un jugador ha arribat </a:t>
            </a:r>
            <a:r>
              <a:rPr lang="ca-ES" b="1" dirty="0"/>
              <a:t>salvat </a:t>
            </a:r>
            <a:r>
              <a:rPr lang="ca-ES" dirty="0"/>
              <a:t>a una base o no.</a:t>
            </a:r>
          </a:p>
        </p:txBody>
      </p:sp>
      <p:pic>
        <p:nvPicPr>
          <p:cNvPr id="15362" name="Picture 2" descr="100+ Free Umpire &amp; Baseball Images - Pixabay">
            <a:extLst>
              <a:ext uri="{FF2B5EF4-FFF2-40B4-BE49-F238E27FC236}">
                <a16:creationId xmlns:a16="http://schemas.microsoft.com/office/drawing/2014/main" id="{1919A6D1-86DC-4E52-B87B-034BA85A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5154162" cy="687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15">
            <a:extLst>
              <a:ext uri="{FF2B5EF4-FFF2-40B4-BE49-F238E27FC236}">
                <a16:creationId xmlns:a16="http://schemas.microsoft.com/office/drawing/2014/main" id="{37235B78-33E4-42A3-BDEF-6D6B3D5F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63" y="111663"/>
            <a:ext cx="720725" cy="720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40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82508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1" name="Rectangle 20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820" name="Rectangle 4">
            <a:extLst>
              <a:ext uri="{FF2B5EF4-FFF2-40B4-BE49-F238E27FC236}">
                <a16:creationId xmlns:a16="http://schemas.microsoft.com/office/drawing/2014/main" id="{4B010CB9-5A92-45CB-9D85-E8263865724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421700" y="713232"/>
            <a:ext cx="5154168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b="1" dirty="0"/>
              <a:t>No </a:t>
            </a:r>
            <a:r>
              <a:rPr lang="en-US" b="1" dirty="0" err="1"/>
              <a:t>vàlida</a:t>
            </a:r>
            <a:r>
              <a:rPr lang="en-US" b="1" dirty="0"/>
              <a:t> / Foul Ball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5594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">
            <a:extLst>
              <a:ext uri="{FF2B5EF4-FFF2-40B4-BE49-F238E27FC236}">
                <a16:creationId xmlns:a16="http://schemas.microsoft.com/office/drawing/2014/main" id="{AAAD4693-C22E-427F-BE85-9700BA85DD9B}"/>
              </a:ext>
            </a:extLst>
          </p:cNvPr>
          <p:cNvSpPr txBox="1">
            <a:spLocks noChangeArrowheads="1"/>
          </p:cNvSpPr>
          <p:nvPr/>
        </p:nvSpPr>
        <p:spPr>
          <a:xfrm>
            <a:off x="6421700" y="2048256"/>
            <a:ext cx="5154168" cy="4123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a-ES" b="1" dirty="0"/>
              <a:t>C/</a:t>
            </a:r>
            <a:r>
              <a:rPr lang="ca-ES" dirty="0"/>
              <a:t> Indicar si una pilota a estat batada en </a:t>
            </a:r>
            <a:r>
              <a:rPr lang="ca-ES" b="1" dirty="0"/>
              <a:t>terreny bo o terreny dolent</a:t>
            </a:r>
            <a:r>
              <a:rPr lang="ca-ES" b="1" i="1" dirty="0"/>
              <a:t>.</a:t>
            </a:r>
            <a:endParaRPr lang="ca-ES" dirty="0"/>
          </a:p>
        </p:txBody>
      </p:sp>
      <p:pic>
        <p:nvPicPr>
          <p:cNvPr id="3" name="Imagen 2" descr="Hombre lanzando una pelota de béisbol&#10;&#10;Descripción generada automáticamente">
            <a:extLst>
              <a:ext uri="{FF2B5EF4-FFF2-40B4-BE49-F238E27FC236}">
                <a16:creationId xmlns:a16="http://schemas.microsoft.com/office/drawing/2014/main" id="{4BEF3F67-4547-4669-AC8A-59047E5B4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5690179" cy="6858000"/>
          </a:xfrm>
          <a:prstGeom prst="rect">
            <a:avLst/>
          </a:prstGeom>
        </p:spPr>
      </p:pic>
      <p:sp>
        <p:nvSpPr>
          <p:cNvPr id="10" name="Oval 15">
            <a:extLst>
              <a:ext uri="{FF2B5EF4-FFF2-40B4-BE49-F238E27FC236}">
                <a16:creationId xmlns:a16="http://schemas.microsoft.com/office/drawing/2014/main" id="{34F84D3B-33C7-453D-A234-5C5B69468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63" y="111663"/>
            <a:ext cx="720725" cy="720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4000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26479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1" name="Rectangle 20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820" name="Rectangle 4">
            <a:extLst>
              <a:ext uri="{FF2B5EF4-FFF2-40B4-BE49-F238E27FC236}">
                <a16:creationId xmlns:a16="http://schemas.microsoft.com/office/drawing/2014/main" id="{4B010CB9-5A92-45CB-9D85-E8263865724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421700" y="713232"/>
            <a:ext cx="5154168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b="1" dirty="0"/>
              <a:t>Strike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5594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">
            <a:extLst>
              <a:ext uri="{FF2B5EF4-FFF2-40B4-BE49-F238E27FC236}">
                <a16:creationId xmlns:a16="http://schemas.microsoft.com/office/drawing/2014/main" id="{AAAD4693-C22E-427F-BE85-9700BA85DD9B}"/>
              </a:ext>
            </a:extLst>
          </p:cNvPr>
          <p:cNvSpPr txBox="1">
            <a:spLocks noChangeArrowheads="1"/>
          </p:cNvSpPr>
          <p:nvPr/>
        </p:nvSpPr>
        <p:spPr>
          <a:xfrm>
            <a:off x="6421700" y="2048256"/>
            <a:ext cx="5154168" cy="4123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a-ES" b="1" dirty="0"/>
              <a:t>D/</a:t>
            </a:r>
            <a:r>
              <a:rPr lang="ca-ES" dirty="0"/>
              <a:t> Decidir si una pilota es </a:t>
            </a:r>
            <a:r>
              <a:rPr lang="ca-ES" b="1" i="1" dirty="0"/>
              <a:t>strike</a:t>
            </a:r>
            <a:r>
              <a:rPr lang="ca-ES" dirty="0"/>
              <a:t> o </a:t>
            </a:r>
            <a:r>
              <a:rPr lang="ca-ES" b="1" dirty="0"/>
              <a:t>bola.</a:t>
            </a:r>
            <a:endParaRPr lang="ca-ES" dirty="0"/>
          </a:p>
        </p:txBody>
      </p:sp>
      <p:pic>
        <p:nvPicPr>
          <p:cNvPr id="16386" name="Picture 2" descr="How well do umpires call balls and strikes? - Beyond the Box Score">
            <a:extLst>
              <a:ext uri="{FF2B5EF4-FFF2-40B4-BE49-F238E27FC236}">
                <a16:creationId xmlns:a16="http://schemas.microsoft.com/office/drawing/2014/main" id="{A8C4C330-45E1-46E3-805C-93BE8B6D7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51"/>
          <a:stretch/>
        </p:blipFill>
        <p:spPr bwMode="auto">
          <a:xfrm>
            <a:off x="-1" y="0"/>
            <a:ext cx="50080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15">
            <a:extLst>
              <a:ext uri="{FF2B5EF4-FFF2-40B4-BE49-F238E27FC236}">
                <a16:creationId xmlns:a16="http://schemas.microsoft.com/office/drawing/2014/main" id="{F4218CCA-9E46-4C30-84B6-F257A356B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63" y="111663"/>
            <a:ext cx="720725" cy="720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4000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572098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37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estadio lleno de gente&#10;&#10;Descripción generada automáticamente">
            <a:extLst>
              <a:ext uri="{FF2B5EF4-FFF2-40B4-BE49-F238E27FC236}">
                <a16:creationId xmlns:a16="http://schemas.microsoft.com/office/drawing/2014/main" id="{33AC8F03-038A-4E80-B0AD-A0FAA2518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773"/>
          <a:stretch/>
        </p:blipFill>
        <p:spPr>
          <a:xfrm>
            <a:off x="6421035" y="1986252"/>
            <a:ext cx="5129784" cy="288549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4EB43C87-CAB4-4647-84D1-32D4562FF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" r="-389"/>
          <a:stretch/>
        </p:blipFill>
        <p:spPr bwMode="auto">
          <a:xfrm>
            <a:off x="701486" y="2597922"/>
            <a:ext cx="5003552" cy="165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FF14060-61FE-49FC-B2EF-8941A211B6C1}"/>
              </a:ext>
            </a:extLst>
          </p:cNvPr>
          <p:cNvSpPr txBox="1"/>
          <p:nvPr/>
        </p:nvSpPr>
        <p:spPr>
          <a:xfrm>
            <a:off x="9216527" y="4671692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" sz="700">
                <a:solidFill>
                  <a:srgbClr val="FFFFFF"/>
                </a:solidFill>
                <a:hlinkClick r:id="rId3" tooltip="https://es.wikipedia.org/wiki/Fenway_Par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sz="700">
                <a:solidFill>
                  <a:srgbClr val="FFFFFF"/>
                </a:solidFill>
              </a:rPr>
              <a:t> de Autor desconocido está bajo licencia </a:t>
            </a:r>
            <a:r>
              <a:rPr lang="es-ES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E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01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234E4-8960-4518-B27D-467835D82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527" y="2893218"/>
            <a:ext cx="6483927" cy="1071563"/>
          </a:xfrm>
        </p:spPr>
        <p:txBody>
          <a:bodyPr/>
          <a:lstStyle/>
          <a:p>
            <a:r>
              <a:rPr lang="es-ES" b="1" dirty="0" err="1">
                <a:solidFill>
                  <a:schemeClr val="bg1"/>
                </a:solidFill>
              </a:rPr>
              <a:t>Torn</a:t>
            </a:r>
            <a:r>
              <a:rPr lang="es-ES" b="1" dirty="0">
                <a:solidFill>
                  <a:schemeClr val="bg1"/>
                </a:solidFill>
              </a:rPr>
              <a:t> de preguntes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54CE2A5-3E64-439C-A81E-A5516AD49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85" y="2068655"/>
            <a:ext cx="2720687" cy="27206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Freeform: Shape 185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73957974-AA0B-492C-AD1C-153A63CE6A8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36920" y="17362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durada</a:t>
            </a:r>
            <a:endParaRPr lang="en-US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47EBC82-4851-47B1-A22E-A882D82CAAC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3601" y="1390650"/>
            <a:ext cx="4689283" cy="34290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defRPr/>
            </a:pPr>
            <a:r>
              <a:rPr lang="ca-ES" sz="2400" dirty="0"/>
              <a:t>La durada d’un partit de beisbol és de 9 entrades I d’un partit de softbol és de 7. Una entrada s’acompleix quan els 2 equips han passat una vegada per l’atac i una per la defensa.</a:t>
            </a:r>
          </a:p>
          <a:p>
            <a:pPr>
              <a:defRPr/>
            </a:pPr>
            <a:r>
              <a:rPr lang="ca-ES" sz="2400" dirty="0"/>
              <a:t>Quan l’equip a la defensa aconsegueix eliminar a 3 atacants, es canvien les posicions i l’equip que defensa passa a atacar.</a:t>
            </a:r>
          </a:p>
          <a:p>
            <a:pPr>
              <a:defRPr/>
            </a:pPr>
            <a:endParaRPr lang="en-US" sz="1800" dirty="0"/>
          </a:p>
        </p:txBody>
      </p:sp>
      <p:graphicFrame>
        <p:nvGraphicFramePr>
          <p:cNvPr id="5237" name="Group 117">
            <a:extLst>
              <a:ext uri="{FF2B5EF4-FFF2-40B4-BE49-F238E27FC236}">
                <a16:creationId xmlns:a16="http://schemas.microsoft.com/office/drawing/2014/main" id="{2BC2DD8F-7D71-4400-9E37-B54F1530174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15148498"/>
              </p:ext>
            </p:extLst>
          </p:nvPr>
        </p:nvGraphicFramePr>
        <p:xfrm>
          <a:off x="6038101" y="2319158"/>
          <a:ext cx="5510775" cy="1926760"/>
        </p:xfrm>
        <a:graphic>
          <a:graphicData uri="http://schemas.openxmlformats.org/drawingml/2006/table">
            <a:tbl>
              <a:tblPr firstRow="1" bandRow="1"/>
              <a:tblGrid>
                <a:gridCol w="1236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3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3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0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03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10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94899"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MARCADOR</a:t>
                      </a:r>
                    </a:p>
                  </a:txBody>
                  <a:tcPr marL="65093" marR="65093" marT="32547" marB="325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8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Entrades</a:t>
                      </a:r>
                    </a:p>
                  </a:txBody>
                  <a:tcPr marL="65093" marR="65093" marT="32547" marB="325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Medium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Medium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Medium" pitchFamily="34" charset="0"/>
                          <a:cs typeface="Arial" charset="0"/>
                        </a:rPr>
                        <a:t>3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Medium" pitchFamily="34" charset="0"/>
                          <a:cs typeface="Arial" charset="0"/>
                        </a:rPr>
                        <a:t>4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Medium" pitchFamily="34" charset="0"/>
                          <a:cs typeface="Arial" charset="0"/>
                        </a:rPr>
                        <a:t>5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Medium" pitchFamily="34" charset="0"/>
                          <a:cs typeface="Arial" charset="0"/>
                        </a:rPr>
                        <a:t>6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Medium" pitchFamily="34" charset="0"/>
                          <a:cs typeface="Arial" charset="0"/>
                        </a:rPr>
                        <a:t>7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Medium" pitchFamily="34" charset="0"/>
                          <a:cs typeface="Arial" charset="0"/>
                        </a:rPr>
                        <a:t>8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Medium" pitchFamily="34" charset="0"/>
                          <a:cs typeface="Arial" charset="0"/>
                        </a:rPr>
                        <a:t>9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Total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4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cs typeface="Arial" charset="0"/>
                        </a:rPr>
                        <a:t>Visitant</a:t>
                      </a:r>
                    </a:p>
                  </a:txBody>
                  <a:tcPr marL="65093" marR="65093" marT="32547" marB="325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2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3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1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1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2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100" b="0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9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4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cs typeface="Arial" charset="0"/>
                        </a:rPr>
                        <a:t>Local</a:t>
                      </a:r>
                    </a:p>
                  </a:txBody>
                  <a:tcPr marL="65093" marR="65093" marT="32547" marB="325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1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4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2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1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0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1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10</a:t>
                      </a:r>
                    </a:p>
                  </a:txBody>
                  <a:tcPr marL="65093" marR="65093" marT="32547" marB="32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jugadores de béisbol jugando en el pasto&#10;&#10;Descripción generada automáticamente">
            <a:extLst>
              <a:ext uri="{FF2B5EF4-FFF2-40B4-BE49-F238E27FC236}">
                <a16:creationId xmlns:a16="http://schemas.microsoft.com/office/drawing/2014/main" id="{48F51F02-9048-40AC-938C-079D5FDCE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816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9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9219" name="Rectangle 7">
            <a:extLst>
              <a:ext uri="{FF2B5EF4-FFF2-40B4-BE49-F238E27FC236}">
                <a16:creationId xmlns:a16="http://schemas.microsoft.com/office/drawing/2014/main" id="{7E21A4E7-EC3F-4800-9B73-CCC3767D6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021" y="3231931"/>
            <a:ext cx="3852041" cy="18340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s-ES" sz="4000" b="1">
                <a:latin typeface="+mj-lt"/>
                <a:ea typeface="+mj-ea"/>
                <a:cs typeface="+mj-cs"/>
              </a:rPr>
              <a:t>2. Modalitats  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61FCA390-89EA-4D7B-9390-5EDD6D33F06D}"/>
              </a:ext>
            </a:extLst>
          </p:cNvPr>
          <p:cNvSpPr txBox="1"/>
          <p:nvPr/>
        </p:nvSpPr>
        <p:spPr>
          <a:xfrm>
            <a:off x="9724658" y="6657945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" sz="700">
                <a:solidFill>
                  <a:srgbClr val="FFFFFF"/>
                </a:solidFill>
                <a:hlinkClick r:id="rId3" tooltip="http://grocerystorefeet.com/category/uncategorized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sz="700">
                <a:solidFill>
                  <a:srgbClr val="FFFFFF"/>
                </a:solidFill>
              </a:rPr>
              <a:t> de Autor desconocido está bajo licencia </a:t>
            </a:r>
            <a:r>
              <a:rPr lang="es-E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ES"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JUGS Sports: Batting Tees, Hitting Tees | Baseball, Softball ...">
            <a:extLst>
              <a:ext uri="{FF2B5EF4-FFF2-40B4-BE49-F238E27FC236}">
                <a16:creationId xmlns:a16="http://schemas.microsoft.com/office/drawing/2014/main" id="{4E5CD2D3-5465-4244-8404-7DFBDA210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093" b="2168"/>
          <a:stretch/>
        </p:blipFill>
        <p:spPr bwMode="auto">
          <a:xfrm>
            <a:off x="0" y="-2"/>
            <a:ext cx="7161797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D84F5777-8DDE-4529-B9D8-20A940EE46E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801436" y="1396289"/>
            <a:ext cx="4819952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defRPr/>
            </a:pPr>
            <a:r>
              <a:rPr lang="en-US" sz="4000" b="1" dirty="0" err="1"/>
              <a:t>Modalitat</a:t>
            </a:r>
            <a:r>
              <a:rPr lang="en-US" sz="4000" b="1" dirty="0"/>
              <a:t> </a:t>
            </a:r>
            <a:r>
              <a:rPr lang="en-US" sz="4000" b="1" dirty="0" err="1"/>
              <a:t>amb</a:t>
            </a:r>
            <a:r>
              <a:rPr lang="en-US" sz="4000" b="1" dirty="0"/>
              <a:t> el </a:t>
            </a:r>
            <a:r>
              <a:rPr lang="en-US" sz="4000" b="1" dirty="0" err="1"/>
              <a:t>suport</a:t>
            </a:r>
            <a:r>
              <a:rPr lang="en-US" sz="4000" b="1" dirty="0"/>
              <a:t> de </a:t>
            </a:r>
            <a:r>
              <a:rPr lang="en-US" sz="4000" b="1" dirty="0" err="1"/>
              <a:t>batre</a:t>
            </a:r>
            <a:r>
              <a:rPr lang="en-US" sz="4000" b="1" dirty="0"/>
              <a:t>. BATTING TEE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EC5D65B-8748-4A50-991B-9DDDEC99571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01435" y="2871982"/>
            <a:ext cx="4819951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ca-ES" dirty="0"/>
              <a:t>El </a:t>
            </a:r>
            <a:r>
              <a:rPr lang="ca-ES" dirty="0" err="1"/>
              <a:t>batador</a:t>
            </a:r>
            <a:r>
              <a:rPr lang="ca-ES" dirty="0"/>
              <a:t>/a connectarà la pilota que estarà col·locada a sobre el suport de batre i que estarà situat a 30 cm. de distància per de la base ‘Home’</a:t>
            </a:r>
          </a:p>
        </p:txBody>
      </p:sp>
      <p:sp>
        <p:nvSpPr>
          <p:cNvPr id="10245" name="Oval 6">
            <a:extLst>
              <a:ext uri="{FF2B5EF4-FFF2-40B4-BE49-F238E27FC236}">
                <a16:creationId xmlns:a16="http://schemas.microsoft.com/office/drawing/2014/main" id="{83D39594-A31F-4064-A13C-EE1B96A61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763" y="83609"/>
            <a:ext cx="720725" cy="720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4000">
                <a:solidFill>
                  <a:schemeClr val="bg1"/>
                </a:solidFill>
              </a:rPr>
              <a:t>A</a:t>
            </a:r>
            <a:endParaRPr lang="es-ES" altLang="es-ES" sz="4000" dirty="0">
              <a:solidFill>
                <a:schemeClr val="bg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930D536-AC1C-43AD-B9D8-1399D12DE7D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400800" y="1006208"/>
            <a:ext cx="5479614" cy="171564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defRPr/>
            </a:pPr>
            <a:r>
              <a:rPr lang="ca-ES" sz="4000" b="1" dirty="0"/>
              <a:t>Modalitat amb llançament del professor – COACH PITCH</a:t>
            </a:r>
          </a:p>
        </p:txBody>
      </p:sp>
      <p:sp>
        <p:nvSpPr>
          <p:cNvPr id="263" name="Freeform: Shape 262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746" name="Picture 2" descr="Coach/Machine Pitch (age 7-8)">
            <a:extLst>
              <a:ext uri="{FF2B5EF4-FFF2-40B4-BE49-F238E27FC236}">
                <a16:creationId xmlns:a16="http://schemas.microsoft.com/office/drawing/2014/main" id="{8CF38D84-EF28-4D77-88A0-6C3A9DF57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329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6" name="Rectangle 8">
            <a:extLst>
              <a:ext uri="{FF2B5EF4-FFF2-40B4-BE49-F238E27FC236}">
                <a16:creationId xmlns:a16="http://schemas.microsoft.com/office/drawing/2014/main" id="{9ADB872E-F56C-4DC1-9732-E8FAFB1CF42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638578" y="2871982"/>
            <a:ext cx="5004073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ca-ES" dirty="0"/>
              <a:t>Quan el nivell de joc i la progressió dels jugadors/es va en augment, serà el professor qui llançarà la pilota suau a la zona de strike cap a l’alumne.</a:t>
            </a:r>
          </a:p>
          <a:p>
            <a:pPr>
              <a:defRPr/>
            </a:pPr>
            <a:endParaRPr lang="en-US" sz="1800" dirty="0"/>
          </a:p>
        </p:txBody>
      </p:sp>
      <p:sp>
        <p:nvSpPr>
          <p:cNvPr id="11269" name="Oval 5">
            <a:extLst>
              <a:ext uri="{FF2B5EF4-FFF2-40B4-BE49-F238E27FC236}">
                <a16:creationId xmlns:a16="http://schemas.microsoft.com/office/drawing/2014/main" id="{39E98A00-B40B-4ABC-A329-B5B14919F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2288" y="135353"/>
            <a:ext cx="720725" cy="720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4000" dirty="0">
                <a:solidFill>
                  <a:schemeClr val="bg1"/>
                </a:solidFill>
              </a:rPr>
              <a:t>B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3" name="Rectangle 262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D4391686-0574-4C36-8F80-7F2E20BBCC7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41248" y="932688"/>
            <a:ext cx="4892040" cy="177393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ca-E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Modalitat amb llançament del jugador. PRE - BEISBOL </a:t>
            </a:r>
          </a:p>
        </p:txBody>
      </p:sp>
      <p:sp>
        <p:nvSpPr>
          <p:cNvPr id="12291" name="Rectangle 11">
            <a:extLst>
              <a:ext uri="{FF2B5EF4-FFF2-40B4-BE49-F238E27FC236}">
                <a16:creationId xmlns:a16="http://schemas.microsoft.com/office/drawing/2014/main" id="{3347ECAB-223E-41C5-9107-E4FBA5509F8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841248" y="2898648"/>
            <a:ext cx="4892040" cy="32095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a-ES" altLang="es-ES" dirty="0">
                <a:effectLst/>
              </a:rPr>
              <a:t>Quan el nivell de joc i la progressió dels jugadors</a:t>
            </a:r>
            <a:r>
              <a:rPr lang="ca-ES" altLang="es-ES" dirty="0"/>
              <a:t>/e</a:t>
            </a:r>
            <a:r>
              <a:rPr lang="ca-ES" altLang="es-ES" dirty="0">
                <a:effectLst/>
              </a:rPr>
              <a:t>s ho facin necessari, el llançador passarà a ser un alumne/a.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2" name="Picture 2" descr="Sherbrooke baseball program for kids with special needs delivers ...">
            <a:extLst>
              <a:ext uri="{FF2B5EF4-FFF2-40B4-BE49-F238E27FC236}">
                <a16:creationId xmlns:a16="http://schemas.microsoft.com/office/drawing/2014/main" id="{B552939C-F914-4455-AFC8-898B9EB1C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0" r="6814"/>
          <a:stretch/>
        </p:blipFill>
        <p:spPr bwMode="auto">
          <a:xfrm>
            <a:off x="6748272" y="1292723"/>
            <a:ext cx="5025525" cy="428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Oval 9">
            <a:extLst>
              <a:ext uri="{FF2B5EF4-FFF2-40B4-BE49-F238E27FC236}">
                <a16:creationId xmlns:a16="http://schemas.microsoft.com/office/drawing/2014/main" id="{A8B3396E-8832-41F1-88BC-E6AAA7A49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9889" y="178000"/>
            <a:ext cx="720725" cy="720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altLang="es-ES" sz="4000" dirty="0">
                <a:solidFill>
                  <a:schemeClr val="bg1"/>
                </a:solidFill>
              </a:rPr>
              <a:t>C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1801</Words>
  <Application>Microsoft Office PowerPoint</Application>
  <PresentationFormat>Panorámica</PresentationFormat>
  <Paragraphs>192</Paragraphs>
  <Slides>48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7" baseType="lpstr">
      <vt:lpstr>Arial</vt:lpstr>
      <vt:lpstr>Calibri</vt:lpstr>
      <vt:lpstr>Calibri Light</vt:lpstr>
      <vt:lpstr>Comic Sans MS</vt:lpstr>
      <vt:lpstr>Franklin Gothic Medium</vt:lpstr>
      <vt:lpstr>Garamond</vt:lpstr>
      <vt:lpstr>Tw Cen MT</vt:lpstr>
      <vt:lpstr>Wingdings</vt:lpstr>
      <vt:lpstr>Tema de Office</vt:lpstr>
      <vt:lpstr>Presentación de PowerPoint</vt:lpstr>
      <vt:lpstr>Presentación de PowerPoint</vt:lpstr>
      <vt:lpstr>L’equip</vt:lpstr>
      <vt:lpstr>L’Objectiu</vt:lpstr>
      <vt:lpstr>La durada</vt:lpstr>
      <vt:lpstr>Presentación de PowerPoint</vt:lpstr>
      <vt:lpstr>Modalitat amb el suport de batre. BATTING TEE</vt:lpstr>
      <vt:lpstr>Modalitat amb llançament del professor – COACH PITCH</vt:lpstr>
      <vt:lpstr>Modalitat amb llançament del jugador. PRE - BEISBOL </vt:lpstr>
      <vt:lpstr>BASEBALL5</vt:lpstr>
      <vt:lpstr>Presentación de PowerPoint</vt:lpstr>
      <vt:lpstr>Camp de joc</vt:lpstr>
      <vt:lpstr>Presentación de PowerPoint</vt:lpstr>
      <vt:lpstr>Posicions defensives</vt:lpstr>
      <vt:lpstr>Presentación de PowerPoint</vt:lpstr>
      <vt:lpstr>             La pilota</vt:lpstr>
      <vt:lpstr>El guant</vt:lpstr>
      <vt:lpstr>Presentación de PowerPoint</vt:lpstr>
      <vt:lpstr>Les bases</vt:lpstr>
      <vt:lpstr>Presentación de PowerPoint</vt:lpstr>
      <vt:lpstr>Vocabulari</vt:lpstr>
      <vt:lpstr>Vocabulari</vt:lpstr>
      <vt:lpstr>Presentación de PowerPoint</vt:lpstr>
      <vt:lpstr>Tècnica d’agafar la pilota</vt:lpstr>
      <vt:lpstr>Tècnica d’agafar la pilota</vt:lpstr>
      <vt:lpstr>Tècnica de llançar.</vt:lpstr>
      <vt:lpstr>Tècnica de llançar.</vt:lpstr>
      <vt:lpstr>Tècnica d’agafar rollings.</vt:lpstr>
      <vt:lpstr>Tècnica d’agafar fly</vt:lpstr>
      <vt:lpstr>Tècnica d’agafar a 1ª Base</vt:lpstr>
      <vt:lpstr>Presentación de PowerPoint</vt:lpstr>
      <vt:lpstr>Ordre al bat</vt:lpstr>
      <vt:lpstr>Strike</vt:lpstr>
      <vt:lpstr>Strike</vt:lpstr>
      <vt:lpstr>Strike</vt:lpstr>
      <vt:lpstr>Presentación de PowerPoint</vt:lpstr>
      <vt:lpstr>Formes d’eliminar</vt:lpstr>
      <vt:lpstr>Formes d’eliminar</vt:lpstr>
      <vt:lpstr>Formes d’eliminar</vt:lpstr>
      <vt:lpstr>Formes d’eliminar</vt:lpstr>
      <vt:lpstr>Formes d’eliminar</vt:lpstr>
      <vt:lpstr>Presentación de PowerPoint</vt:lpstr>
      <vt:lpstr>Eliminat / Out</vt:lpstr>
      <vt:lpstr>Salvat / Safe</vt:lpstr>
      <vt:lpstr>No vàlida / Foul Ball</vt:lpstr>
      <vt:lpstr>Strike</vt:lpstr>
      <vt:lpstr>Presentación de PowerPoint</vt:lpstr>
      <vt:lpstr>Torn de preguntes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 carrillo viñuales</dc:creator>
  <cp:lastModifiedBy>Marc Sangüesa Vidal</cp:lastModifiedBy>
  <cp:revision>10</cp:revision>
  <dcterms:created xsi:type="dcterms:W3CDTF">2020-05-22T13:58:52Z</dcterms:created>
  <dcterms:modified xsi:type="dcterms:W3CDTF">2020-11-25T19:20:40Z</dcterms:modified>
</cp:coreProperties>
</file>