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257" r:id="rId3"/>
    <p:sldId id="285" r:id="rId4"/>
    <p:sldId id="283" r:id="rId5"/>
    <p:sldId id="284" r:id="rId6"/>
    <p:sldId id="274" r:id="rId7"/>
    <p:sldId id="286" r:id="rId8"/>
    <p:sldId id="287" r:id="rId9"/>
    <p:sldId id="288" r:id="rId10"/>
    <p:sldId id="290" r:id="rId11"/>
    <p:sldId id="289" r:id="rId12"/>
    <p:sldId id="291" r:id="rId13"/>
    <p:sldId id="292" r:id="rId14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79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8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aseballcoaching.tips/coaching-little-league-baseball-for-success-win-or-lose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https://www.youtube.com/watch?v=TYox0AaBnUA&amp;feature=youtu.be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" name="Imagen 4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38FDBDB5-3D3E-403E-AAB3-0D8E8E72F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2" r="9091"/>
          <a:stretch/>
        </p:blipFill>
        <p:spPr>
          <a:xfrm>
            <a:off x="19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57B959-326F-46BA-9774-5F4FCD495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5341758"/>
            <a:ext cx="9381343" cy="981419"/>
          </a:xfrm>
        </p:spPr>
        <p:txBody>
          <a:bodyPr>
            <a:normAutofit fontScale="90000"/>
          </a:bodyPr>
          <a:lstStyle/>
          <a:p>
            <a:r>
              <a:rPr lang="es-ES" sz="4800" dirty="0">
                <a:ea typeface="Tahoma" panose="020B0604030504040204" pitchFamily="34" charset="0"/>
                <a:cs typeface="Tahoma" panose="020B0604030504040204" pitchFamily="34" charset="0"/>
              </a:rPr>
              <a:t>Modalidades béisbol/</a:t>
            </a:r>
            <a:r>
              <a:rPr lang="es-ES" sz="4800" dirty="0" err="1">
                <a:ea typeface="Tahoma" panose="020B0604030504040204" pitchFamily="34" charset="0"/>
                <a:cs typeface="Tahoma" panose="020B0604030504040204" pitchFamily="34" charset="0"/>
              </a:rPr>
              <a:t>sófbol</a:t>
            </a:r>
            <a:r>
              <a:rPr lang="es-ES" sz="4800" dirty="0">
                <a:ea typeface="Tahoma" panose="020B0604030504040204" pitchFamily="34" charset="0"/>
                <a:cs typeface="Tahoma" panose="020B0604030504040204" pitchFamily="34" charset="0"/>
              </a:rPr>
              <a:t> escolar</a:t>
            </a:r>
            <a:endParaRPr lang="ca-ES" sz="4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E7933E-8F76-42D9-8944-8B751FE3A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04" y="6227144"/>
            <a:ext cx="6927823" cy="412864"/>
          </a:xfrm>
        </p:spPr>
        <p:txBody>
          <a:bodyPr anchor="ctr">
            <a:normAutofit fontScale="92500"/>
          </a:bodyPr>
          <a:lstStyle/>
          <a:p>
            <a:r>
              <a:rPr lang="es-ES" sz="1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Comitè</a:t>
            </a:r>
            <a:r>
              <a:rPr lang="es-E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Català</a:t>
            </a:r>
            <a:r>
              <a:rPr lang="es-E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d’Entrenadors</a:t>
            </a:r>
            <a:r>
              <a:rPr lang="es-E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la Federació Catalana de Beisbol i Softbol</a:t>
            </a:r>
            <a:endParaRPr lang="ca-ES" sz="1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4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/>
              <a:t>Béisbol Escolar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E8AFCA-D606-4A63-92CB-2CD874418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" r="7573"/>
          <a:stretch/>
        </p:blipFill>
        <p:spPr>
          <a:xfrm>
            <a:off x="3080118" y="2139484"/>
            <a:ext cx="6031764" cy="4096512"/>
          </a:xfrm>
          <a:prstGeom prst="rect">
            <a:avLst/>
          </a:prstGeom>
        </p:spPr>
      </p:pic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F375347D-990D-4AC4-AE01-24578485C360}"/>
              </a:ext>
            </a:extLst>
          </p:cNvPr>
          <p:cNvSpPr txBox="1">
            <a:spLocks/>
          </p:cNvSpPr>
          <p:nvPr/>
        </p:nvSpPr>
        <p:spPr>
          <a:xfrm>
            <a:off x="2483111" y="1179166"/>
            <a:ext cx="7225780" cy="718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/>
              <a:t>El </a:t>
            </a:r>
            <a:r>
              <a:rPr lang="en-US" sz="1800" b="1" dirty="0" err="1"/>
              <a:t>objetivo</a:t>
            </a:r>
            <a:r>
              <a:rPr lang="en-US" sz="1800" b="1" dirty="0"/>
              <a:t> final</a:t>
            </a:r>
          </a:p>
        </p:txBody>
      </p:sp>
    </p:spTree>
    <p:extLst>
      <p:ext uri="{BB962C8B-B14F-4D97-AF65-F5344CB8AC3E}">
        <p14:creationId xmlns:p14="http://schemas.microsoft.com/office/powerpoint/2010/main" val="115427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6874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200" dirty="0"/>
              <a:t>Béisbol escolar</a:t>
            </a:r>
            <a:br>
              <a:rPr lang="en-US" sz="5200" dirty="0"/>
            </a:br>
            <a:r>
              <a:rPr lang="en-US" sz="4000" dirty="0"/>
              <a:t>El </a:t>
            </a:r>
            <a:r>
              <a:rPr lang="en-US" sz="4000" dirty="0" err="1"/>
              <a:t>reglamento</a:t>
            </a:r>
            <a:endParaRPr lang="en-US" sz="5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67785A-4CBC-4E6E-8FA1-DD24CC0B4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020" y="4011402"/>
            <a:ext cx="11070824" cy="270531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Lanza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el profesor o los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alumnos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(según edad y experiencia)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Es obligatorio usar el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guante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para defender. 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Tenemos 3 formas de eliminar: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) Atrapando en el aire una pelota "</a:t>
            </a:r>
            <a:r>
              <a:rPr lang="es-ES" sz="1100" b="1" dirty="0" err="1">
                <a:ea typeface="Tahoma" panose="020B0604030504040204" pitchFamily="34" charset="0"/>
                <a:cs typeface="Tahoma" panose="020B0604030504040204" pitchFamily="34" charset="0"/>
              </a:rPr>
              <a:t>Fly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".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Tocando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al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corredor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con la pelota que está fuera de la base.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Pisando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la base 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con la pelota en posesión, a la que se dirige el corredor antes de que este llegue.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Hacemos puntos/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carreras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completando una vuelta a las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4 bases.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Batean todos y/o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3 eliminados. Ellos pueden decidir cómo juegan.</a:t>
            </a:r>
            <a:endParaRPr lang="en-US" sz="1100" dirty="0"/>
          </a:p>
        </p:txBody>
      </p:sp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626539-5846-4758-B4E3-55B760539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8" t="7145" r="6329" b="7815"/>
          <a:stretch/>
        </p:blipFill>
        <p:spPr>
          <a:xfrm>
            <a:off x="498834" y="591236"/>
            <a:ext cx="4540554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1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6874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200" dirty="0"/>
              <a:t>Béisbol escolar</a:t>
            </a:r>
            <a:br>
              <a:rPr lang="en-US" sz="5200" dirty="0"/>
            </a:br>
            <a:r>
              <a:rPr lang="en-US" sz="4000" dirty="0"/>
              <a:t>Material y </a:t>
            </a:r>
            <a:r>
              <a:rPr lang="en-US" sz="4000" dirty="0" err="1"/>
              <a:t>objetivos</a:t>
            </a:r>
            <a:endParaRPr lang="en-US" sz="5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67785A-4CBC-4E6E-8FA1-DD24CC0B4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020" y="3165052"/>
            <a:ext cx="11070824" cy="34678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Material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Pelota de goma o espuma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4 Bases o conos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Bate de espuma o goma Guantes de béisbol</a:t>
            </a:r>
            <a:br>
              <a:rPr lang="es-E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s-ES" sz="1100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Objetivos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Hacer entender el juego de béisbol/sofbol introduciendo las reglas más importantes y simplificarlo para que los alumnos sin experiencia en el deporte lo puedan practicar.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Crear una </a:t>
            </a:r>
            <a:r>
              <a:rPr lang="es-ES" sz="11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Zona de seguridad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: Definir área para dejar el bate en el suelo + Definir zona de espera para el siguiente bateador (utilizar aros o tiza para marcar el suelo).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3 Reglas de oro: </a:t>
            </a:r>
            <a:b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No pasar por detrás de alguien que tenga un bate en la mano.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Al usar un bate comprobaremos que no tenemos a nadie detrás.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No lanzaremos la pelota a una persona si ésta no está mirándonos. </a:t>
            </a:r>
            <a:endParaRPr lang="en-US" sz="1100" dirty="0"/>
          </a:p>
        </p:txBody>
      </p:sp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A16044-8B75-455E-B9BB-A8CC98B36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7" t="7145" r="7010" b="7281"/>
          <a:stretch/>
        </p:blipFill>
        <p:spPr>
          <a:xfrm>
            <a:off x="555161" y="504576"/>
            <a:ext cx="364172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61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2D20D19B-0C32-4A50-A547-EFFB7DF46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413" y="1921078"/>
            <a:ext cx="5519928" cy="2376601"/>
          </a:xfrm>
        </p:spPr>
        <p:txBody>
          <a:bodyPr>
            <a:normAutofit/>
          </a:bodyPr>
          <a:lstStyle/>
          <a:p>
            <a:r>
              <a:rPr lang="es-E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Torn</a:t>
            </a:r>
            <a:r>
              <a:rPr lang="es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preguntes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CC74C8C-1E78-45AF-9918-31B8B1E0A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23" y="1576992"/>
            <a:ext cx="2720687" cy="27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2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Imagen que contiene pasto, persona, exterior, parado&#10;&#10;Descripción generada automáticamente">
            <a:extLst>
              <a:ext uri="{FF2B5EF4-FFF2-40B4-BE49-F238E27FC236}">
                <a16:creationId xmlns:a16="http://schemas.microsoft.com/office/drawing/2014/main" id="{CEA0D913-007E-4FBD-8BF5-E645BE22F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2329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46E96E1-B499-455E-BF21-5FF99C58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 err="1"/>
              <a:t>Índice</a:t>
            </a:r>
            <a:endParaRPr lang="en-US" sz="3200" b="1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5A2681EF-60DE-4D2E-813E-BE50CC78B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93" y="2718054"/>
            <a:ext cx="4524179" cy="4051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/>
              <a:t>Mini Béisbol</a:t>
            </a:r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Reglamento</a:t>
            </a:r>
            <a:endParaRPr lang="en-US" sz="1400" dirty="0"/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Material y </a:t>
            </a:r>
            <a:r>
              <a:rPr lang="en-US" sz="1400" dirty="0" err="1"/>
              <a:t>objetivos</a:t>
            </a:r>
            <a:endParaRPr lang="en-US" sz="1400" dirty="0"/>
          </a:p>
          <a:p>
            <a:pPr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Pre Béisbol</a:t>
            </a:r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Reglamento</a:t>
            </a:r>
            <a:endParaRPr lang="en-US" sz="1400" dirty="0"/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Material y </a:t>
            </a:r>
            <a:r>
              <a:rPr lang="en-US" sz="1400" dirty="0" err="1"/>
              <a:t>objetivos</a:t>
            </a:r>
            <a:endParaRPr lang="en-US" sz="1400" dirty="0"/>
          </a:p>
          <a:p>
            <a:pPr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Béisbol escolar</a:t>
            </a:r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Reglamento</a:t>
            </a:r>
            <a:endParaRPr lang="en-US" sz="1400" dirty="0"/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Material y </a:t>
            </a:r>
            <a:r>
              <a:rPr lang="en-US" sz="1400" dirty="0" err="1"/>
              <a:t>objetivos</a:t>
            </a:r>
            <a:endParaRPr lang="en-US" sz="1400" dirty="0"/>
          </a:p>
          <a:p>
            <a:pPr marL="228600">
              <a:lnSpc>
                <a:spcPct val="100000"/>
              </a:lnSpc>
            </a:pPr>
            <a:endParaRPr lang="en-US" sz="1400" dirty="0"/>
          </a:p>
        </p:txBody>
      </p:sp>
      <p:pic>
        <p:nvPicPr>
          <p:cNvPr id="41" name="Imagen 40" descr="Imagen que contiene señal&#10;&#10;Descripción generada automáticamente">
            <a:extLst>
              <a:ext uri="{FF2B5EF4-FFF2-40B4-BE49-F238E27FC236}">
                <a16:creationId xmlns:a16="http://schemas.microsoft.com/office/drawing/2014/main" id="{543E4146-3C49-456C-BE94-AD63AD4134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2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/>
              <a:t>Mini Béisbol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E8AFCA-D606-4A63-92CB-2CD874418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" r="7573"/>
          <a:stretch/>
        </p:blipFill>
        <p:spPr>
          <a:xfrm>
            <a:off x="3080118" y="2139484"/>
            <a:ext cx="6031764" cy="4096512"/>
          </a:xfrm>
          <a:prstGeom prst="rect">
            <a:avLst/>
          </a:prstGeom>
        </p:spPr>
      </p:pic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F375347D-990D-4AC4-AE01-24578485C360}"/>
              </a:ext>
            </a:extLst>
          </p:cNvPr>
          <p:cNvSpPr txBox="1">
            <a:spLocks/>
          </p:cNvSpPr>
          <p:nvPr/>
        </p:nvSpPr>
        <p:spPr>
          <a:xfrm>
            <a:off x="2483111" y="1179166"/>
            <a:ext cx="7225780" cy="718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/>
              <a:t>Juego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</a:t>
            </a:r>
            <a:r>
              <a:rPr lang="en-US" sz="1800" b="1" dirty="0" err="1"/>
              <a:t>equipo</a:t>
            </a:r>
            <a:r>
              <a:rPr lang="en-US" sz="1800" b="1" dirty="0"/>
              <a:t>, </a:t>
            </a:r>
            <a:r>
              <a:rPr lang="en-US" sz="1800" b="1" dirty="0" err="1"/>
              <a:t>primera</a:t>
            </a:r>
            <a:r>
              <a:rPr lang="en-US" sz="1800" b="1" dirty="0"/>
              <a:t> </a:t>
            </a:r>
            <a:r>
              <a:rPr lang="en-US" sz="1800" b="1" dirty="0" err="1"/>
              <a:t>toma</a:t>
            </a:r>
            <a:r>
              <a:rPr lang="en-US" sz="1800" b="1" dirty="0"/>
              <a:t> de </a:t>
            </a:r>
            <a:r>
              <a:rPr lang="en-US" sz="1800" b="1" dirty="0" err="1"/>
              <a:t>contacto</a:t>
            </a:r>
            <a:r>
              <a:rPr lang="en-US" sz="1800" b="1" dirty="0"/>
              <a:t> con el bate y la pelota</a:t>
            </a:r>
          </a:p>
        </p:txBody>
      </p:sp>
    </p:spTree>
    <p:extLst>
      <p:ext uri="{BB962C8B-B14F-4D97-AF65-F5344CB8AC3E}">
        <p14:creationId xmlns:p14="http://schemas.microsoft.com/office/powerpoint/2010/main" val="203695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6874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200" dirty="0"/>
              <a:t>Mini Béisbol</a:t>
            </a:r>
            <a:br>
              <a:rPr lang="en-US" sz="5200" dirty="0"/>
            </a:br>
            <a:r>
              <a:rPr lang="en-US" sz="4000" dirty="0"/>
              <a:t>El </a:t>
            </a:r>
            <a:r>
              <a:rPr lang="en-US" sz="4000" dirty="0" err="1"/>
              <a:t>reglamento</a:t>
            </a:r>
            <a:endParaRPr lang="en-US" sz="52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E8AFCA-D606-4A63-92CB-2CD874418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" r="7573"/>
          <a:stretch/>
        </p:blipFill>
        <p:spPr>
          <a:xfrm>
            <a:off x="653338" y="62933"/>
            <a:ext cx="4217332" cy="286422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67785A-4CBC-4E6E-8FA1-DD24CC0B4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34" y="2954443"/>
            <a:ext cx="11070824" cy="349251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¿</a:t>
            </a:r>
            <a:r>
              <a:rPr lang="en-US" sz="1100" dirty="0" err="1">
                <a:solidFill>
                  <a:srgbClr val="0070C0"/>
                </a:solidFill>
              </a:rPr>
              <a:t>Cómo</a:t>
            </a:r>
            <a:r>
              <a:rPr lang="en-US" sz="1100" dirty="0">
                <a:solidFill>
                  <a:srgbClr val="0070C0"/>
                </a:solidFill>
              </a:rPr>
              <a:t> </a:t>
            </a:r>
            <a:r>
              <a:rPr lang="en-US" sz="1100" dirty="0" err="1">
                <a:solidFill>
                  <a:srgbClr val="0070C0"/>
                </a:solidFill>
              </a:rPr>
              <a:t>bateamos</a:t>
            </a:r>
            <a:r>
              <a:rPr lang="en-US" sz="1100" dirty="0">
                <a:solidFill>
                  <a:srgbClr val="0070C0"/>
                </a:solidFill>
              </a:rPr>
              <a:t>?: </a:t>
            </a:r>
            <a:r>
              <a:rPr lang="en-US" sz="1100" dirty="0"/>
              <a:t>Si </a:t>
            </a:r>
            <a:r>
              <a:rPr lang="en-US" sz="1100" dirty="0" err="1"/>
              <a:t>tenemos</a:t>
            </a:r>
            <a:r>
              <a:rPr lang="en-US" sz="1100" dirty="0"/>
              <a:t> Bate lo </a:t>
            </a:r>
            <a:r>
              <a:rPr lang="en-US" sz="1100" dirty="0" err="1"/>
              <a:t>usaremos</a:t>
            </a:r>
            <a:r>
              <a:rPr lang="en-US" sz="1100" dirty="0"/>
              <a:t>, </a:t>
            </a:r>
            <a:r>
              <a:rPr lang="en-US" sz="1100" dirty="0" err="1"/>
              <a:t>si</a:t>
            </a:r>
            <a:r>
              <a:rPr lang="en-US" sz="1100" dirty="0"/>
              <a:t> no lo </a:t>
            </a:r>
            <a:r>
              <a:rPr lang="en-US" sz="1100" dirty="0" err="1"/>
              <a:t>tenemos</a:t>
            </a:r>
            <a:r>
              <a:rPr lang="en-US" sz="1100" dirty="0"/>
              <a:t> </a:t>
            </a:r>
            <a:r>
              <a:rPr lang="en-US" sz="1100" dirty="0" err="1"/>
              <a:t>podemos</a:t>
            </a:r>
            <a:r>
              <a:rPr lang="en-US" sz="1100" dirty="0"/>
              <a:t> </a:t>
            </a:r>
            <a:r>
              <a:rPr lang="en-US" sz="1100" dirty="0" err="1"/>
              <a:t>usar</a:t>
            </a:r>
            <a:r>
              <a:rPr lang="en-US" sz="1100" dirty="0"/>
              <a:t> una </a:t>
            </a:r>
            <a:r>
              <a:rPr lang="en-US" sz="1100" b="1" dirty="0"/>
              <a:t>pelota de </a:t>
            </a:r>
            <a:r>
              <a:rPr lang="en-US" sz="1100" b="1" dirty="0" err="1"/>
              <a:t>baja</a:t>
            </a:r>
            <a:r>
              <a:rPr lang="en-US" sz="1100" b="1" dirty="0"/>
              <a:t> </a:t>
            </a:r>
            <a:r>
              <a:rPr lang="en-US" sz="1100" b="1" dirty="0" err="1"/>
              <a:t>presión</a:t>
            </a:r>
            <a:r>
              <a:rPr lang="en-US" sz="1100" b="1" dirty="0"/>
              <a:t> </a:t>
            </a:r>
            <a:r>
              <a:rPr lang="en-US" sz="1100" dirty="0"/>
              <a:t>para </a:t>
            </a:r>
            <a:r>
              <a:rPr lang="en-US" sz="1100" dirty="0" err="1"/>
              <a:t>batearla</a:t>
            </a:r>
            <a:r>
              <a:rPr lang="en-US" sz="1100" dirty="0"/>
              <a:t> con la mano. </a:t>
            </a:r>
            <a:r>
              <a:rPr lang="en-US" sz="1100" dirty="0" err="1"/>
              <a:t>Usaremos</a:t>
            </a:r>
            <a:r>
              <a:rPr lang="en-US" sz="1100" dirty="0"/>
              <a:t> un ‘</a:t>
            </a:r>
            <a:r>
              <a:rPr lang="en-US" sz="1100" b="1" dirty="0"/>
              <a:t>Batting Tee</a:t>
            </a:r>
            <a:r>
              <a:rPr lang="en-US" sz="1100" dirty="0"/>
              <a:t>’ o el </a:t>
            </a:r>
            <a:r>
              <a:rPr lang="en-US" sz="1100" dirty="0" err="1"/>
              <a:t>profesor</a:t>
            </a:r>
            <a:r>
              <a:rPr lang="en-US" sz="1100" dirty="0"/>
              <a:t> </a:t>
            </a:r>
            <a:r>
              <a:rPr lang="en-US" sz="1100" dirty="0" err="1"/>
              <a:t>lanzará</a:t>
            </a:r>
            <a:r>
              <a:rPr lang="en-US" sz="1100" dirty="0"/>
              <a:t> la pelota, de </a:t>
            </a:r>
            <a:r>
              <a:rPr lang="en-US" sz="1100" dirty="0" err="1"/>
              <a:t>acuerdo</a:t>
            </a:r>
            <a:r>
              <a:rPr lang="en-US" sz="1100" dirty="0"/>
              <a:t> con la </a:t>
            </a:r>
            <a:r>
              <a:rPr lang="en-US" sz="1100" dirty="0" err="1"/>
              <a:t>edad</a:t>
            </a:r>
            <a:r>
              <a:rPr lang="en-US" sz="1100" dirty="0"/>
              <a:t> y la </a:t>
            </a:r>
            <a:r>
              <a:rPr lang="en-US" sz="1100" dirty="0" err="1"/>
              <a:t>experiencia</a:t>
            </a:r>
            <a:r>
              <a:rPr lang="en-US" sz="1100" dirty="0"/>
              <a:t> del </a:t>
            </a:r>
            <a:r>
              <a:rPr lang="en-US" sz="1100" dirty="0" err="1"/>
              <a:t>grupo</a:t>
            </a:r>
            <a:r>
              <a:rPr lang="en-US" sz="1100" dirty="0"/>
              <a:t>. </a:t>
            </a:r>
            <a:br>
              <a:rPr lang="en-US" sz="1100" dirty="0"/>
            </a:br>
            <a:endParaRPr lang="en-US" sz="1100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¿</a:t>
            </a:r>
            <a:r>
              <a:rPr lang="en-US" sz="1100" dirty="0" err="1">
                <a:solidFill>
                  <a:srgbClr val="0070C0"/>
                </a:solidFill>
              </a:rPr>
              <a:t>Cómo</a:t>
            </a:r>
            <a:r>
              <a:rPr lang="en-US" sz="1100" dirty="0">
                <a:solidFill>
                  <a:srgbClr val="0070C0"/>
                </a:solidFill>
              </a:rPr>
              <a:t> </a:t>
            </a:r>
            <a:r>
              <a:rPr lang="en-US" sz="1100" dirty="0" err="1">
                <a:solidFill>
                  <a:srgbClr val="0070C0"/>
                </a:solidFill>
              </a:rPr>
              <a:t>corremos</a:t>
            </a:r>
            <a:r>
              <a:rPr lang="en-US" sz="1100" dirty="0">
                <a:solidFill>
                  <a:srgbClr val="0070C0"/>
                </a:solidFill>
              </a:rPr>
              <a:t>?: </a:t>
            </a:r>
            <a:r>
              <a:rPr lang="en-US" sz="1100" dirty="0" err="1"/>
              <a:t>Cuando</a:t>
            </a:r>
            <a:r>
              <a:rPr lang="en-US" sz="1100" dirty="0"/>
              <a:t> pones la pelota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juego</a:t>
            </a:r>
            <a:r>
              <a:rPr lang="en-US" sz="1100" dirty="0"/>
              <a:t>, el </a:t>
            </a:r>
            <a:r>
              <a:rPr lang="en-US" sz="1100" dirty="0" err="1"/>
              <a:t>bateador</a:t>
            </a:r>
            <a:r>
              <a:rPr lang="en-US" sz="1100" dirty="0"/>
              <a:t> debe </a:t>
            </a:r>
            <a:r>
              <a:rPr lang="en-US" sz="1100" b="1" dirty="0" err="1"/>
              <a:t>correr</a:t>
            </a:r>
            <a:r>
              <a:rPr lang="en-US" sz="1100" b="1" dirty="0"/>
              <a:t> por las bases</a:t>
            </a:r>
            <a:r>
              <a:rPr lang="en-US" sz="1100" dirty="0"/>
              <a:t>. (</a:t>
            </a:r>
            <a:r>
              <a:rPr lang="en-US" sz="1100" dirty="0" err="1"/>
              <a:t>Cuantas</a:t>
            </a:r>
            <a:r>
              <a:rPr lang="en-US" sz="1100" dirty="0"/>
              <a:t> + bases </a:t>
            </a:r>
            <a:r>
              <a:rPr lang="en-US" sz="1100" dirty="0" err="1"/>
              <a:t>tengamos</a:t>
            </a:r>
            <a:r>
              <a:rPr lang="en-US" sz="1100" dirty="0"/>
              <a:t> + </a:t>
            </a:r>
            <a:r>
              <a:rPr lang="en-US" sz="1100" dirty="0" err="1"/>
              <a:t>participantes</a:t>
            </a:r>
            <a:r>
              <a:rPr lang="en-US" sz="1100" dirty="0"/>
              <a:t> al </a:t>
            </a:r>
            <a:r>
              <a:rPr lang="en-US" sz="1100" dirty="0" err="1"/>
              <a:t>mismo</a:t>
            </a:r>
            <a:r>
              <a:rPr lang="en-US" sz="1100" dirty="0"/>
              <a:t> </a:t>
            </a:r>
            <a:r>
              <a:rPr lang="en-US" sz="1100" dirty="0" err="1"/>
              <a:t>tiempo</a:t>
            </a:r>
            <a:r>
              <a:rPr lang="en-US" sz="1100" dirty="0"/>
              <a:t>), </a:t>
            </a:r>
            <a:r>
              <a:rPr lang="en-US" sz="1100" dirty="0" err="1"/>
              <a:t>como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el </a:t>
            </a:r>
            <a:r>
              <a:rPr lang="en-US" sz="1100" dirty="0" err="1"/>
              <a:t>juego</a:t>
            </a:r>
            <a:r>
              <a:rPr lang="en-US" sz="1100" dirty="0"/>
              <a:t> del </a:t>
            </a:r>
            <a:r>
              <a:rPr lang="en-US" sz="1100" dirty="0" err="1"/>
              <a:t>pichi</a:t>
            </a:r>
            <a:r>
              <a:rPr lang="en-US" sz="1100" dirty="0"/>
              <a:t>.</a:t>
            </a:r>
            <a:br>
              <a:rPr lang="en-US" sz="1100" dirty="0"/>
            </a:br>
            <a:endParaRPr lang="en-US" sz="1100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¿</a:t>
            </a:r>
            <a:r>
              <a:rPr lang="en-US" sz="1100" dirty="0" err="1">
                <a:solidFill>
                  <a:srgbClr val="0070C0"/>
                </a:solidFill>
              </a:rPr>
              <a:t>Cómo</a:t>
            </a:r>
            <a:r>
              <a:rPr lang="en-US" sz="1100" dirty="0">
                <a:solidFill>
                  <a:srgbClr val="0070C0"/>
                </a:solidFill>
              </a:rPr>
              <a:t> </a:t>
            </a:r>
            <a:r>
              <a:rPr lang="en-US" sz="1100" dirty="0" err="1">
                <a:solidFill>
                  <a:srgbClr val="0070C0"/>
                </a:solidFill>
              </a:rPr>
              <a:t>defendemos</a:t>
            </a:r>
            <a:r>
              <a:rPr lang="en-US" sz="1100" dirty="0">
                <a:solidFill>
                  <a:srgbClr val="0070C0"/>
                </a:solidFill>
              </a:rPr>
              <a:t>? ¿</a:t>
            </a:r>
            <a:r>
              <a:rPr lang="en-US" sz="1100" dirty="0" err="1">
                <a:solidFill>
                  <a:srgbClr val="0070C0"/>
                </a:solidFill>
              </a:rPr>
              <a:t>Eliminamos</a:t>
            </a:r>
            <a:r>
              <a:rPr lang="en-US" sz="1100" dirty="0">
                <a:solidFill>
                  <a:srgbClr val="0070C0"/>
                </a:solidFill>
              </a:rPr>
              <a:t>?: </a:t>
            </a:r>
            <a:r>
              <a:rPr lang="en-US" sz="1100" dirty="0"/>
              <a:t>Los </a:t>
            </a:r>
            <a:r>
              <a:rPr lang="en-US" sz="1100" dirty="0" err="1"/>
              <a:t>defensores</a:t>
            </a:r>
            <a:r>
              <a:rPr lang="en-US" sz="1100" dirty="0"/>
              <a:t> </a:t>
            </a:r>
            <a:r>
              <a:rPr lang="en-US" sz="1100" dirty="0" err="1"/>
              <a:t>deben</a:t>
            </a:r>
            <a:r>
              <a:rPr lang="en-US" sz="1100" dirty="0"/>
              <a:t> </a:t>
            </a:r>
            <a:r>
              <a:rPr lang="en-US" sz="1100" dirty="0" err="1"/>
              <a:t>atrapar</a:t>
            </a:r>
            <a:r>
              <a:rPr lang="en-US" sz="1100" dirty="0"/>
              <a:t> la pelota </a:t>
            </a:r>
            <a:r>
              <a:rPr lang="en-US" sz="1100" dirty="0" err="1"/>
              <a:t>bateada</a:t>
            </a:r>
            <a:r>
              <a:rPr lang="en-US" sz="1100" dirty="0"/>
              <a:t> y </a:t>
            </a:r>
            <a:r>
              <a:rPr lang="en-US" sz="1100" b="1" dirty="0" err="1"/>
              <a:t>lanzarla</a:t>
            </a:r>
            <a:r>
              <a:rPr lang="en-US" sz="1100" b="1" dirty="0"/>
              <a:t> al Catcher</a:t>
            </a:r>
            <a:r>
              <a:rPr lang="en-US" sz="1100" dirty="0"/>
              <a:t>, </a:t>
            </a:r>
            <a:r>
              <a:rPr lang="en-US" sz="1100" dirty="0" err="1"/>
              <a:t>todos</a:t>
            </a:r>
            <a:r>
              <a:rPr lang="en-US" sz="1100" dirty="0"/>
              <a:t> los </a:t>
            </a:r>
            <a:r>
              <a:rPr lang="en-US" sz="1100" dirty="0" err="1"/>
              <a:t>corredores</a:t>
            </a:r>
            <a:r>
              <a:rPr lang="en-US" sz="1100" dirty="0"/>
              <a:t> que </a:t>
            </a:r>
            <a:r>
              <a:rPr lang="en-US" sz="1100" dirty="0" err="1"/>
              <a:t>están</a:t>
            </a:r>
            <a:r>
              <a:rPr lang="en-US" sz="1100" dirty="0"/>
              <a:t> </a:t>
            </a:r>
            <a:r>
              <a:rPr lang="en-US" sz="1100" dirty="0" err="1"/>
              <a:t>fuera</a:t>
            </a:r>
            <a:r>
              <a:rPr lang="en-US" sz="1100" dirty="0"/>
              <a:t> de </a:t>
            </a:r>
            <a:r>
              <a:rPr lang="en-US" sz="1100" dirty="0" err="1"/>
              <a:t>cualquier</a:t>
            </a:r>
            <a:r>
              <a:rPr lang="en-US" sz="1100" dirty="0"/>
              <a:t> Base </a:t>
            </a:r>
            <a:r>
              <a:rPr lang="en-US" sz="1100" dirty="0" err="1"/>
              <a:t>en</a:t>
            </a:r>
            <a:r>
              <a:rPr lang="en-US" sz="1100" dirty="0"/>
              <a:t> el </a:t>
            </a:r>
            <a:r>
              <a:rPr lang="en-US" sz="1100" dirty="0" err="1"/>
              <a:t>momento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que </a:t>
            </a:r>
            <a:r>
              <a:rPr lang="en-US" sz="1100" dirty="0" err="1"/>
              <a:t>pisa</a:t>
            </a:r>
            <a:r>
              <a:rPr lang="en-US" sz="1100" dirty="0"/>
              <a:t> el Home, </a:t>
            </a:r>
            <a:r>
              <a:rPr lang="en-US" sz="1100" dirty="0" err="1"/>
              <a:t>serán</a:t>
            </a:r>
            <a:r>
              <a:rPr lang="en-US" sz="1100" dirty="0"/>
              <a:t> </a:t>
            </a:r>
            <a:r>
              <a:rPr lang="en-US" sz="1100" dirty="0" err="1"/>
              <a:t>declarados</a:t>
            </a:r>
            <a:r>
              <a:rPr lang="en-US" sz="1100" dirty="0"/>
              <a:t> 'OUT’. </a:t>
            </a:r>
            <a:br>
              <a:rPr lang="en-US" sz="1100" dirty="0"/>
            </a:br>
            <a:r>
              <a:rPr lang="en-US" sz="1100" b="1" dirty="0"/>
              <a:t>No hay </a:t>
            </a:r>
            <a:r>
              <a:rPr lang="en-US" sz="1100" b="1" dirty="0" err="1"/>
              <a:t>eliminación</a:t>
            </a:r>
            <a:r>
              <a:rPr lang="en-US" sz="1100" dirty="0"/>
              <a:t>, </a:t>
            </a:r>
            <a:r>
              <a:rPr lang="en-US" sz="1100" dirty="0" err="1"/>
              <a:t>todos</a:t>
            </a:r>
            <a:r>
              <a:rPr lang="en-US" sz="1100" dirty="0"/>
              <a:t> los </a:t>
            </a:r>
            <a:r>
              <a:rPr lang="en-US" sz="1100" dirty="0" err="1"/>
              <a:t>jugadores</a:t>
            </a:r>
            <a:r>
              <a:rPr lang="en-US" sz="1100" dirty="0"/>
              <a:t> </a:t>
            </a:r>
            <a:r>
              <a:rPr lang="en-US" sz="1100" dirty="0" err="1"/>
              <a:t>declarados</a:t>
            </a:r>
            <a:r>
              <a:rPr lang="en-US" sz="1100" dirty="0"/>
              <a:t> 'OUT’, se </a:t>
            </a:r>
            <a:r>
              <a:rPr lang="en-US" sz="1100" dirty="0" err="1"/>
              <a:t>quedarán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posición</a:t>
            </a:r>
            <a:r>
              <a:rPr lang="en-US" sz="1100" dirty="0"/>
              <a:t> de </a:t>
            </a:r>
            <a:r>
              <a:rPr lang="en-US" sz="1100" b="1" dirty="0"/>
              <a:t>STOP</a:t>
            </a:r>
            <a:r>
              <a:rPr lang="en-US" sz="1100" dirty="0"/>
              <a:t> </a:t>
            </a:r>
            <a:r>
              <a:rPr lang="en-US" sz="1100" dirty="0" err="1"/>
              <a:t>justo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el sitio entre bases </a:t>
            </a:r>
            <a:r>
              <a:rPr lang="en-US" sz="1100" dirty="0" err="1"/>
              <a:t>cuando</a:t>
            </a:r>
            <a:r>
              <a:rPr lang="en-US" sz="1100" dirty="0"/>
              <a:t> el Catcher </a:t>
            </a:r>
            <a:r>
              <a:rPr lang="en-US" sz="1100" dirty="0" err="1"/>
              <a:t>pisa</a:t>
            </a:r>
            <a:r>
              <a:rPr lang="en-US" sz="1100" dirty="0"/>
              <a:t> el Home. </a:t>
            </a:r>
            <a:r>
              <a:rPr lang="en-US" sz="1100" dirty="0" err="1"/>
              <a:t>Estos</a:t>
            </a:r>
            <a:r>
              <a:rPr lang="en-US" sz="1100" dirty="0"/>
              <a:t> </a:t>
            </a:r>
            <a:r>
              <a:rPr lang="en-US" sz="1100" dirty="0" err="1"/>
              <a:t>corredores</a:t>
            </a:r>
            <a:r>
              <a:rPr lang="en-US" sz="1100" dirty="0"/>
              <a:t> </a:t>
            </a:r>
            <a:r>
              <a:rPr lang="en-US" sz="1100" dirty="0" err="1"/>
              <a:t>declarados</a:t>
            </a:r>
            <a:r>
              <a:rPr lang="en-US" sz="1100" dirty="0"/>
              <a:t> 'OUT' </a:t>
            </a:r>
            <a:r>
              <a:rPr lang="en-US" sz="1100" dirty="0" err="1"/>
              <a:t>podrán</a:t>
            </a:r>
            <a:r>
              <a:rPr lang="en-US" sz="1100" dirty="0"/>
              <a:t> </a:t>
            </a:r>
            <a:r>
              <a:rPr lang="en-US" sz="1100" dirty="0" err="1"/>
              <a:t>continuar</a:t>
            </a:r>
            <a:r>
              <a:rPr lang="en-US" sz="1100" dirty="0"/>
              <a:t> la </a:t>
            </a:r>
            <a:r>
              <a:rPr lang="en-US" sz="1100" dirty="0" err="1"/>
              <a:t>carrera</a:t>
            </a:r>
            <a:r>
              <a:rPr lang="en-US" sz="1100" dirty="0"/>
              <a:t> </a:t>
            </a:r>
            <a:r>
              <a:rPr lang="en-US" sz="1100" dirty="0" err="1"/>
              <a:t>cuando</a:t>
            </a:r>
            <a:r>
              <a:rPr lang="en-US" sz="1100" dirty="0"/>
              <a:t> el </a:t>
            </a:r>
            <a:r>
              <a:rPr lang="en-US" sz="1100" dirty="0" err="1"/>
              <a:t>próximo</a:t>
            </a:r>
            <a:r>
              <a:rPr lang="en-US" sz="1100" dirty="0"/>
              <a:t> </a:t>
            </a:r>
            <a:r>
              <a:rPr lang="en-US" sz="1100" dirty="0" err="1"/>
              <a:t>bateador</a:t>
            </a:r>
            <a:r>
              <a:rPr lang="en-US" sz="1100" dirty="0"/>
              <a:t> </a:t>
            </a:r>
            <a:r>
              <a:rPr lang="en-US" sz="1100" dirty="0" err="1"/>
              <a:t>alcance</a:t>
            </a:r>
            <a:r>
              <a:rPr lang="en-US" sz="1100" dirty="0"/>
              <a:t> </a:t>
            </a:r>
            <a:r>
              <a:rPr lang="en-US" sz="1100" dirty="0" err="1"/>
              <a:t>su</a:t>
            </a:r>
            <a:r>
              <a:rPr lang="en-US" sz="1100" dirty="0"/>
              <a:t> </a:t>
            </a:r>
            <a:r>
              <a:rPr lang="en-US" sz="1100" dirty="0" err="1"/>
              <a:t>posición</a:t>
            </a:r>
            <a:r>
              <a:rPr lang="en-US" sz="1100" dirty="0"/>
              <a:t> para "</a:t>
            </a:r>
            <a:r>
              <a:rPr lang="en-US" sz="1100" dirty="0" err="1"/>
              <a:t>salvarlo</a:t>
            </a:r>
            <a:r>
              <a:rPr lang="en-US" sz="1100" dirty="0"/>
              <a:t>“ </a:t>
            </a:r>
            <a:r>
              <a:rPr lang="en-US" sz="1100" dirty="0" err="1"/>
              <a:t>agarrándole</a:t>
            </a:r>
            <a:r>
              <a:rPr lang="en-US" sz="1100" dirty="0"/>
              <a:t> de la mano y </a:t>
            </a:r>
            <a:r>
              <a:rPr lang="en-US" sz="1100" dirty="0" err="1"/>
              <a:t>yendo</a:t>
            </a:r>
            <a:r>
              <a:rPr lang="en-US" sz="1100" dirty="0"/>
              <a:t> </a:t>
            </a:r>
            <a:r>
              <a:rPr lang="en-US" sz="1100" dirty="0" err="1"/>
              <a:t>juntos</a:t>
            </a:r>
            <a:r>
              <a:rPr lang="en-US" sz="1100" dirty="0"/>
              <a:t> para </a:t>
            </a:r>
            <a:r>
              <a:rPr lang="en-US" sz="1100" dirty="0" err="1"/>
              <a:t>llegar</a:t>
            </a:r>
            <a:r>
              <a:rPr lang="en-US" sz="1100" dirty="0"/>
              <a:t> hasta el Home. Si </a:t>
            </a:r>
            <a:r>
              <a:rPr lang="en-US" sz="1100" dirty="0" err="1"/>
              <a:t>estos</a:t>
            </a:r>
            <a:r>
              <a:rPr lang="en-US" sz="1100" dirty="0"/>
              <a:t> dos </a:t>
            </a:r>
            <a:r>
              <a:rPr lang="en-US" sz="1100" dirty="0" err="1"/>
              <a:t>corredores</a:t>
            </a:r>
            <a:r>
              <a:rPr lang="en-US" sz="1100" dirty="0"/>
              <a:t> </a:t>
            </a:r>
            <a:r>
              <a:rPr lang="en-US" sz="1100" dirty="0" err="1"/>
              <a:t>también</a:t>
            </a:r>
            <a:r>
              <a:rPr lang="en-US" sz="1100" dirty="0"/>
              <a:t> son </a:t>
            </a:r>
            <a:r>
              <a:rPr lang="en-US" sz="1100" dirty="0" err="1"/>
              <a:t>eliminados</a:t>
            </a:r>
            <a:r>
              <a:rPr lang="en-US" sz="1100" dirty="0"/>
              <a:t>, </a:t>
            </a:r>
            <a:r>
              <a:rPr lang="en-US" sz="1100" dirty="0" err="1"/>
              <a:t>será</a:t>
            </a:r>
            <a:r>
              <a:rPr lang="en-US" sz="1100" dirty="0"/>
              <a:t> un </a:t>
            </a:r>
            <a:r>
              <a:rPr lang="en-US" sz="1100" b="1" dirty="0" err="1"/>
              <a:t>tercer</a:t>
            </a:r>
            <a:r>
              <a:rPr lang="en-US" sz="1100" b="1" dirty="0"/>
              <a:t> </a:t>
            </a:r>
            <a:r>
              <a:rPr lang="en-US" sz="1100" b="1" dirty="0" err="1"/>
              <a:t>corredor</a:t>
            </a:r>
            <a:r>
              <a:rPr lang="en-US" sz="1100" b="1" dirty="0"/>
              <a:t> </a:t>
            </a:r>
            <a:r>
              <a:rPr lang="en-US" sz="1100" dirty="0"/>
              <a:t>el que </a:t>
            </a:r>
            <a:r>
              <a:rPr lang="en-US" sz="1100" dirty="0" err="1"/>
              <a:t>tendrá</a:t>
            </a:r>
            <a:r>
              <a:rPr lang="en-US" sz="1100" dirty="0"/>
              <a:t> que </a:t>
            </a:r>
            <a:r>
              <a:rPr lang="en-US" sz="1100" dirty="0" err="1"/>
              <a:t>salvarlos</a:t>
            </a:r>
            <a:r>
              <a:rPr lang="en-US" sz="1100" dirty="0"/>
              <a:t> y </a:t>
            </a:r>
            <a:r>
              <a:rPr lang="en-US" sz="1100" dirty="0" err="1"/>
              <a:t>así</a:t>
            </a:r>
            <a:r>
              <a:rPr lang="en-US" sz="1100" dirty="0"/>
              <a:t> </a:t>
            </a:r>
            <a:r>
              <a:rPr lang="en-US" sz="1100" dirty="0" err="1"/>
              <a:t>sucesivamente</a:t>
            </a:r>
            <a:r>
              <a:rPr lang="en-US" sz="1100" dirty="0"/>
              <a:t>. Si una pelota es </a:t>
            </a:r>
            <a:r>
              <a:rPr lang="en-US" sz="1100" dirty="0" err="1"/>
              <a:t>cogida</a:t>
            </a:r>
            <a:r>
              <a:rPr lang="en-US" sz="1100" dirty="0"/>
              <a:t> de </a:t>
            </a:r>
            <a:r>
              <a:rPr lang="en-US" sz="1100" b="1" dirty="0"/>
              <a:t>Fly</a:t>
            </a:r>
            <a:r>
              <a:rPr lang="en-US" sz="1100" dirty="0"/>
              <a:t>, el </a:t>
            </a:r>
            <a:r>
              <a:rPr lang="en-US" sz="1100" dirty="0" err="1"/>
              <a:t>bateador</a:t>
            </a:r>
            <a:r>
              <a:rPr lang="en-US" sz="1100" dirty="0"/>
              <a:t> </a:t>
            </a:r>
            <a:r>
              <a:rPr lang="en-US" sz="1100" dirty="0" err="1"/>
              <a:t>también</a:t>
            </a:r>
            <a:r>
              <a:rPr lang="en-US" sz="1100" dirty="0"/>
              <a:t> </a:t>
            </a:r>
            <a:r>
              <a:rPr lang="en-US" sz="1100" dirty="0" err="1"/>
              <a:t>permanece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la </a:t>
            </a:r>
            <a:r>
              <a:rPr lang="en-US" sz="1100" dirty="0" err="1"/>
              <a:t>posición</a:t>
            </a:r>
            <a:r>
              <a:rPr lang="en-US" sz="1100" dirty="0"/>
              <a:t> ' STOP ' entre el Home y la 1a Base. </a:t>
            </a:r>
            <a:br>
              <a:rPr lang="en-US" sz="1100" dirty="0"/>
            </a:br>
            <a:endParaRPr lang="en-US" sz="1100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¿</a:t>
            </a:r>
            <a:r>
              <a:rPr lang="en-US" sz="1100" dirty="0" err="1">
                <a:solidFill>
                  <a:srgbClr val="0070C0"/>
                </a:solidFill>
              </a:rPr>
              <a:t>Cómo</a:t>
            </a:r>
            <a:r>
              <a:rPr lang="en-US" sz="1100" dirty="0">
                <a:solidFill>
                  <a:srgbClr val="0070C0"/>
                </a:solidFill>
              </a:rPr>
              <a:t> </a:t>
            </a:r>
            <a:r>
              <a:rPr lang="en-US" sz="1100" dirty="0" err="1">
                <a:solidFill>
                  <a:srgbClr val="0070C0"/>
                </a:solidFill>
              </a:rPr>
              <a:t>puntuamos</a:t>
            </a:r>
            <a:r>
              <a:rPr lang="en-US" sz="1100" dirty="0">
                <a:solidFill>
                  <a:srgbClr val="0070C0"/>
                </a:solidFill>
              </a:rPr>
              <a:t>?: </a:t>
            </a:r>
            <a:r>
              <a:rPr lang="en-US" sz="1100" dirty="0" err="1"/>
              <a:t>Hacemos</a:t>
            </a:r>
            <a:r>
              <a:rPr lang="en-US" sz="1100" dirty="0"/>
              <a:t> puntos/</a:t>
            </a:r>
            <a:r>
              <a:rPr lang="en-US" sz="1100" b="1" dirty="0" err="1"/>
              <a:t>carreras</a:t>
            </a:r>
            <a:r>
              <a:rPr lang="en-US" sz="1100" dirty="0"/>
              <a:t> </a:t>
            </a:r>
            <a:r>
              <a:rPr lang="en-US" sz="1100" dirty="0" err="1"/>
              <a:t>completando</a:t>
            </a:r>
            <a:r>
              <a:rPr lang="en-US" sz="1100" dirty="0"/>
              <a:t> una </a:t>
            </a:r>
            <a:r>
              <a:rPr lang="en-US" sz="1100" dirty="0" err="1"/>
              <a:t>vuelta</a:t>
            </a:r>
            <a:r>
              <a:rPr lang="en-US" sz="1100" dirty="0"/>
              <a:t> a </a:t>
            </a:r>
            <a:r>
              <a:rPr lang="en-US" sz="1100" dirty="0" err="1"/>
              <a:t>todas</a:t>
            </a:r>
            <a:r>
              <a:rPr lang="en-US" sz="1100" dirty="0"/>
              <a:t> las bases. </a:t>
            </a:r>
            <a:br>
              <a:rPr lang="en-US" sz="1100" dirty="0"/>
            </a:br>
            <a:endParaRPr lang="en-US" sz="1100" dirty="0"/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0070C0"/>
                </a:solidFill>
              </a:rPr>
              <a:t>Reglas</a:t>
            </a:r>
            <a:r>
              <a:rPr lang="en-US" sz="1100" dirty="0">
                <a:solidFill>
                  <a:srgbClr val="0070C0"/>
                </a:solidFill>
              </a:rPr>
              <a:t> para que </a:t>
            </a:r>
            <a:r>
              <a:rPr lang="en-US" sz="1100" dirty="0" err="1">
                <a:solidFill>
                  <a:srgbClr val="0070C0"/>
                </a:solidFill>
              </a:rPr>
              <a:t>todos</a:t>
            </a:r>
            <a:r>
              <a:rPr lang="en-US" sz="1100" dirty="0">
                <a:solidFill>
                  <a:srgbClr val="0070C0"/>
                </a:solidFill>
              </a:rPr>
              <a:t> </a:t>
            </a:r>
            <a:r>
              <a:rPr lang="en-US" sz="1100" dirty="0" err="1">
                <a:solidFill>
                  <a:srgbClr val="0070C0"/>
                </a:solidFill>
              </a:rPr>
              <a:t>jueguen</a:t>
            </a:r>
            <a:r>
              <a:rPr lang="en-US" sz="1100" dirty="0">
                <a:solidFill>
                  <a:srgbClr val="0070C0"/>
                </a:solidFill>
              </a:rPr>
              <a:t> y </a:t>
            </a:r>
            <a:r>
              <a:rPr lang="en-US" sz="1100" dirty="0" err="1">
                <a:solidFill>
                  <a:srgbClr val="0070C0"/>
                </a:solidFill>
              </a:rPr>
              <a:t>cambien</a:t>
            </a:r>
            <a:r>
              <a:rPr lang="en-US" sz="1100" dirty="0">
                <a:solidFill>
                  <a:srgbClr val="0070C0"/>
                </a:solidFill>
              </a:rPr>
              <a:t> de </a:t>
            </a:r>
            <a:r>
              <a:rPr lang="en-US" sz="1100" dirty="0" err="1">
                <a:solidFill>
                  <a:srgbClr val="0070C0"/>
                </a:solidFill>
              </a:rPr>
              <a:t>posición</a:t>
            </a:r>
            <a:r>
              <a:rPr lang="en-US" sz="1100" dirty="0">
                <a:solidFill>
                  <a:srgbClr val="0070C0"/>
                </a:solidFill>
              </a:rPr>
              <a:t>: </a:t>
            </a:r>
            <a:r>
              <a:rPr lang="en-US" sz="1100" b="1" dirty="0" err="1"/>
              <a:t>Todos</a:t>
            </a:r>
            <a:r>
              <a:rPr lang="en-US" sz="1100" dirty="0"/>
              <a:t> </a:t>
            </a:r>
            <a:r>
              <a:rPr lang="en-US" sz="1100" dirty="0" err="1"/>
              <a:t>batean</a:t>
            </a:r>
            <a:r>
              <a:rPr lang="en-US" sz="1100" dirty="0"/>
              <a:t> y </a:t>
            </a:r>
            <a:r>
              <a:rPr lang="en-US" sz="1100" dirty="0" err="1"/>
              <a:t>sólo</a:t>
            </a:r>
            <a:r>
              <a:rPr lang="en-US" sz="1100" dirty="0"/>
              <a:t> una </a:t>
            </a:r>
            <a:r>
              <a:rPr lang="en-US" sz="1100" dirty="0" err="1"/>
              <a:t>vez</a:t>
            </a:r>
            <a:r>
              <a:rPr lang="en-US" sz="1100" dirty="0"/>
              <a:t> por entrada. </a:t>
            </a:r>
            <a:r>
              <a:rPr lang="en-US" sz="1100" dirty="0" err="1"/>
              <a:t>Avisar</a:t>
            </a:r>
            <a:r>
              <a:rPr lang="en-US" sz="1100" dirty="0"/>
              <a:t> </a:t>
            </a:r>
            <a:r>
              <a:rPr lang="en-US" sz="1100" dirty="0" err="1"/>
              <a:t>cuando</a:t>
            </a:r>
            <a:r>
              <a:rPr lang="en-US" sz="1100" dirty="0"/>
              <a:t> sea el </a:t>
            </a:r>
            <a:r>
              <a:rPr lang="en-US" sz="1100" dirty="0" err="1"/>
              <a:t>último</a:t>
            </a:r>
            <a:r>
              <a:rPr lang="en-US" sz="1100" dirty="0"/>
              <a:t> </a:t>
            </a:r>
            <a:r>
              <a:rPr lang="en-US" sz="1100" dirty="0" err="1"/>
              <a:t>bateador</a:t>
            </a:r>
            <a:r>
              <a:rPr lang="en-US" sz="1100" dirty="0"/>
              <a:t> para que los </a:t>
            </a:r>
            <a:r>
              <a:rPr lang="en-US" sz="1100" dirty="0" err="1"/>
              <a:t>defensas</a:t>
            </a:r>
            <a:r>
              <a:rPr lang="en-US" sz="1100" dirty="0"/>
              <a:t> </a:t>
            </a:r>
            <a:r>
              <a:rPr lang="en-US" sz="1100" dirty="0" err="1"/>
              <a:t>entiendan</a:t>
            </a:r>
            <a:r>
              <a:rPr lang="en-US" sz="1100" dirty="0"/>
              <a:t> que </a:t>
            </a:r>
            <a:r>
              <a:rPr lang="en-US" sz="1100" dirty="0" err="1"/>
              <a:t>pueden</a:t>
            </a:r>
            <a:r>
              <a:rPr lang="en-US" sz="1100" dirty="0"/>
              <a:t> </a:t>
            </a:r>
            <a:r>
              <a:rPr lang="en-US" sz="1100" dirty="0" err="1"/>
              <a:t>eliminar</a:t>
            </a:r>
            <a:r>
              <a:rPr lang="en-US" sz="1100" dirty="0"/>
              <a:t> al </a:t>
            </a:r>
            <a:r>
              <a:rPr lang="en-US" sz="1100" dirty="0" err="1"/>
              <a:t>más</a:t>
            </a:r>
            <a:r>
              <a:rPr lang="en-US" sz="1100" dirty="0"/>
              <a:t> </a:t>
            </a:r>
            <a:r>
              <a:rPr lang="en-US" sz="1100" dirty="0" err="1"/>
              <a:t>cercano</a:t>
            </a:r>
            <a:r>
              <a:rPr lang="en-US" sz="1100" dirty="0"/>
              <a:t> para </a:t>
            </a:r>
            <a:r>
              <a:rPr lang="en-US" sz="1100" dirty="0" err="1"/>
              <a:t>terminar</a:t>
            </a:r>
            <a:r>
              <a:rPr lang="en-US" sz="1100" dirty="0"/>
              <a:t> la entrada.</a:t>
            </a:r>
            <a:br>
              <a:rPr lang="en-US" sz="1100" dirty="0"/>
            </a:br>
            <a:r>
              <a:rPr lang="en-US" sz="1100" dirty="0" err="1"/>
              <a:t>Todos</a:t>
            </a:r>
            <a:r>
              <a:rPr lang="en-US" sz="1100" dirty="0"/>
              <a:t> los </a:t>
            </a:r>
            <a:r>
              <a:rPr lang="en-US" sz="1100" dirty="0" err="1"/>
              <a:t>jugadores</a:t>
            </a:r>
            <a:r>
              <a:rPr lang="en-US" sz="1100" dirty="0"/>
              <a:t> </a:t>
            </a:r>
            <a:r>
              <a:rPr lang="en-US" sz="1100" dirty="0" err="1"/>
              <a:t>tienen</a:t>
            </a:r>
            <a:r>
              <a:rPr lang="en-US" sz="1100" dirty="0"/>
              <a:t> que pasar por la </a:t>
            </a:r>
            <a:r>
              <a:rPr lang="en-US" sz="1100" dirty="0" err="1"/>
              <a:t>posición</a:t>
            </a:r>
            <a:r>
              <a:rPr lang="en-US" sz="1100" dirty="0"/>
              <a:t> Catcher, </a:t>
            </a:r>
            <a:r>
              <a:rPr lang="en-US" sz="1100" dirty="0" err="1"/>
              <a:t>cada</a:t>
            </a:r>
            <a:r>
              <a:rPr lang="en-US" sz="1100" dirty="0"/>
              <a:t> </a:t>
            </a:r>
            <a:r>
              <a:rPr lang="en-US" sz="1100" dirty="0" err="1"/>
              <a:t>vez</a:t>
            </a:r>
            <a:r>
              <a:rPr lang="en-US" sz="1100" dirty="0"/>
              <a:t> que </a:t>
            </a:r>
            <a:r>
              <a:rPr lang="en-US" sz="1100" dirty="0" err="1"/>
              <a:t>batea</a:t>
            </a:r>
            <a:r>
              <a:rPr lang="en-US" sz="1100" dirty="0"/>
              <a:t> un </a:t>
            </a:r>
            <a:r>
              <a:rPr lang="en-US" sz="1100" dirty="0" err="1"/>
              <a:t>bateador</a:t>
            </a:r>
            <a:r>
              <a:rPr lang="en-US" sz="1100" dirty="0"/>
              <a:t> </a:t>
            </a:r>
            <a:r>
              <a:rPr lang="en-US" sz="1100" dirty="0" err="1"/>
              <a:t>diferente</a:t>
            </a:r>
            <a:r>
              <a:rPr lang="en-US" sz="1100" dirty="0"/>
              <a:t>, </a:t>
            </a:r>
            <a:r>
              <a:rPr lang="en-US" sz="1100" b="1" dirty="0" err="1"/>
              <a:t>cambiamos</a:t>
            </a:r>
            <a:r>
              <a:rPr lang="en-US" sz="1100" b="1" dirty="0"/>
              <a:t> el Catcher</a:t>
            </a:r>
            <a:r>
              <a:rPr lang="en-US" sz="1100" dirty="0"/>
              <a:t>. </a:t>
            </a:r>
          </a:p>
        </p:txBody>
      </p:sp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6874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200" dirty="0"/>
              <a:t>Mini Béisbol</a:t>
            </a:r>
            <a:br>
              <a:rPr lang="en-US" sz="5200" dirty="0"/>
            </a:br>
            <a:r>
              <a:rPr lang="en-US" sz="4000" dirty="0"/>
              <a:t>Material y </a:t>
            </a:r>
            <a:r>
              <a:rPr lang="en-US" sz="4000" dirty="0" err="1"/>
              <a:t>objetivos</a:t>
            </a:r>
            <a:endParaRPr lang="en-US" sz="5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67785A-4CBC-4E6E-8FA1-DD24CC0B4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34" y="2954443"/>
            <a:ext cx="11070824" cy="349251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200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Material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Bola / pelota de un tamaño más grande que la de Béisbol / Sofbol para que sean capaces de batear y atrapar con mayor éxito.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Entre 4 y 8 bases o aros (elementos naturales o mobiliario de la escuela nos sirven: árboles, porterías, canastas...)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El material de béisbol específico (guantes, bates...) no es necesariamente necesario ya que buscamos simplificar al máximo la práctica del beisbol/sofbol.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Objetivos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Crear una actividad lo más simple posible, lo importante en esta modalidad es aprender la dinámica del juego, hacerlo dinámico y </a:t>
            </a:r>
            <a:r>
              <a:rPr lang="es-ES" sz="11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TODOS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los participantes tengan éxito en la sesión. 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Comencemos introduciendo conceptos básicos del juego como: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1) Correr por el circuito de las bases.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2) Batear.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3) Lanza la pelota a un compañero para eliminar.</a:t>
            </a:r>
            <a:endParaRPr lang="en-US" sz="1100" dirty="0"/>
          </a:p>
        </p:txBody>
      </p:sp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pic>
        <p:nvPicPr>
          <p:cNvPr id="9" name="Gráfico 8" descr="Bate y pelota de béisbol">
            <a:extLst>
              <a:ext uri="{FF2B5EF4-FFF2-40B4-BE49-F238E27FC236}">
                <a16:creationId xmlns:a16="http://schemas.microsoft.com/office/drawing/2014/main" id="{E736FFEC-A767-46EC-9EE5-7DFBB0AE7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320" y="411039"/>
            <a:ext cx="2472541" cy="24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0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inibaseball">
            <a:hlinkClick r:id="" action="ppaction://media"/>
            <a:extLst>
              <a:ext uri="{FF2B5EF4-FFF2-40B4-BE49-F238E27FC236}">
                <a16:creationId xmlns:a16="http://schemas.microsoft.com/office/drawing/2014/main" id="{F3F6C6A9-DAC2-4C1C-8C20-077F3EA1B2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6487" y="971915"/>
            <a:ext cx="9159025" cy="491416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E9CB56-C918-4685-9B41-6B2DB03247D1}"/>
              </a:ext>
            </a:extLst>
          </p:cNvPr>
          <p:cNvSpPr txBox="1"/>
          <p:nvPr/>
        </p:nvSpPr>
        <p:spPr>
          <a:xfrm>
            <a:off x="2275742" y="6085567"/>
            <a:ext cx="764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hlinkClick r:id="rId5"/>
              </a:rPr>
              <a:t>https://www.youtube.com/watch?v=TYox0AaBnUA&amp;feature=youtu.be</a:t>
            </a:r>
            <a:endParaRPr lang="ca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402F8F1-A8F1-4894-A102-4E8F6B9FD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817" y="203200"/>
            <a:ext cx="10760364" cy="6689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Vídeo</a:t>
            </a:r>
            <a:r>
              <a:rPr lang="en-US" sz="4000" dirty="0"/>
              <a:t>: Mini Béisbol</a:t>
            </a:r>
          </a:p>
        </p:txBody>
      </p:sp>
    </p:spTree>
    <p:extLst>
      <p:ext uri="{BB962C8B-B14F-4D97-AF65-F5344CB8AC3E}">
        <p14:creationId xmlns:p14="http://schemas.microsoft.com/office/powerpoint/2010/main" val="205442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/>
              <a:t>Pre Béisbol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E8AFCA-D606-4A63-92CB-2CD874418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" r="7573"/>
          <a:stretch/>
        </p:blipFill>
        <p:spPr>
          <a:xfrm>
            <a:off x="3080118" y="2139484"/>
            <a:ext cx="6031764" cy="4096512"/>
          </a:xfrm>
          <a:prstGeom prst="rect">
            <a:avLst/>
          </a:prstGeom>
        </p:spPr>
      </p:pic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F375347D-990D-4AC4-AE01-24578485C360}"/>
              </a:ext>
            </a:extLst>
          </p:cNvPr>
          <p:cNvSpPr txBox="1">
            <a:spLocks/>
          </p:cNvSpPr>
          <p:nvPr/>
        </p:nvSpPr>
        <p:spPr>
          <a:xfrm>
            <a:off x="2483111" y="1179166"/>
            <a:ext cx="7225780" cy="718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/>
              <a:t>La </a:t>
            </a:r>
            <a:r>
              <a:rPr lang="en-US" sz="1800" b="1" dirty="0" err="1"/>
              <a:t>antesala</a:t>
            </a:r>
            <a:r>
              <a:rPr lang="en-US" sz="1800" b="1" dirty="0"/>
              <a:t> del béisbol escolar</a:t>
            </a:r>
          </a:p>
        </p:txBody>
      </p:sp>
    </p:spTree>
    <p:extLst>
      <p:ext uri="{BB962C8B-B14F-4D97-AF65-F5344CB8AC3E}">
        <p14:creationId xmlns:p14="http://schemas.microsoft.com/office/powerpoint/2010/main" val="232904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6874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200" dirty="0"/>
              <a:t>Pre Béisbol</a:t>
            </a:r>
            <a:br>
              <a:rPr lang="en-US" sz="5200" dirty="0"/>
            </a:br>
            <a:r>
              <a:rPr lang="en-US" sz="4000" dirty="0"/>
              <a:t>El </a:t>
            </a:r>
            <a:r>
              <a:rPr lang="en-US" sz="4000" dirty="0" err="1"/>
              <a:t>reglamento</a:t>
            </a:r>
            <a:endParaRPr lang="en-US" sz="5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67785A-4CBC-4E6E-8FA1-DD24CC0B4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34" y="3008693"/>
            <a:ext cx="11070824" cy="34382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Lanza el coach/profesor (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Coach Pitch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¿Cómo eliminamos?: 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elimina en las bases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, si la pelota se lanza a una base a la que se dirige un corredor y llega después de la pelota, es 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OUT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Atrapando en el aire una pelota "</a:t>
            </a:r>
            <a:r>
              <a:rPr lang="es-ES" sz="1100" b="1" dirty="0" err="1">
                <a:ea typeface="Tahoma" panose="020B0604030504040204" pitchFamily="34" charset="0"/>
                <a:cs typeface="Tahoma" panose="020B0604030504040204" pitchFamily="34" charset="0"/>
              </a:rPr>
              <a:t>Fly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".(Pelotas al vuelo).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¿Cómo puntuamos?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Hacemos puntos/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carreras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completando una ronda todas las bases. 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sz="1100" dirty="0" err="1">
                <a:solidFill>
                  <a:srgbClr val="0070C0"/>
                </a:solidFill>
              </a:rPr>
              <a:t>Reglas</a:t>
            </a:r>
            <a:r>
              <a:rPr lang="en-US" sz="1100" dirty="0">
                <a:solidFill>
                  <a:srgbClr val="0070C0"/>
                </a:solidFill>
              </a:rPr>
              <a:t> para que </a:t>
            </a:r>
            <a:r>
              <a:rPr lang="en-US" sz="1100" dirty="0" err="1">
                <a:solidFill>
                  <a:srgbClr val="0070C0"/>
                </a:solidFill>
              </a:rPr>
              <a:t>todos</a:t>
            </a:r>
            <a:r>
              <a:rPr lang="en-US" sz="1100" dirty="0">
                <a:solidFill>
                  <a:srgbClr val="0070C0"/>
                </a:solidFill>
              </a:rPr>
              <a:t> </a:t>
            </a:r>
            <a:r>
              <a:rPr lang="en-US" sz="1100" dirty="0" err="1">
                <a:solidFill>
                  <a:srgbClr val="0070C0"/>
                </a:solidFill>
              </a:rPr>
              <a:t>jueguen</a:t>
            </a:r>
            <a:r>
              <a:rPr lang="en-US" sz="1100" dirty="0">
                <a:solidFill>
                  <a:srgbClr val="0070C0"/>
                </a:solidFill>
              </a:rPr>
              <a:t> y </a:t>
            </a:r>
            <a:r>
              <a:rPr lang="en-US" sz="1100" dirty="0" err="1">
                <a:solidFill>
                  <a:srgbClr val="0070C0"/>
                </a:solidFill>
              </a:rPr>
              <a:t>cambien</a:t>
            </a:r>
            <a:r>
              <a:rPr lang="en-US" sz="1100" dirty="0">
                <a:solidFill>
                  <a:srgbClr val="0070C0"/>
                </a:solidFill>
              </a:rPr>
              <a:t> de </a:t>
            </a:r>
            <a:r>
              <a:rPr lang="en-US" sz="1100" dirty="0" err="1">
                <a:solidFill>
                  <a:srgbClr val="0070C0"/>
                </a:solidFill>
              </a:rPr>
              <a:t>posición</a:t>
            </a:r>
            <a:endParaRPr lang="es-ES" sz="11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Todos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batean y sólo una vez por entrada.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2 jugadores en una misma base &gt; se agarran de la mano y deben correr juntos. </a:t>
            </a:r>
            <a:r>
              <a:rPr lang="es-ES" sz="11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 ELIMINAR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100" dirty="0" err="1">
                <a:ea typeface="Tahoma" panose="020B0604030504040204" pitchFamily="34" charset="0"/>
                <a:cs typeface="Tahoma" panose="020B0604030504040204" pitchFamily="34" charset="0"/>
              </a:rPr>
              <a:t>Fly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&gt; NO correr!!El bateador quedará en posición de </a:t>
            </a:r>
            <a:r>
              <a:rPr lang="es-ES" sz="11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y debe ser salvado por el siguiente bateador.</a:t>
            </a:r>
            <a:endParaRPr lang="en-US" sz="1100" dirty="0"/>
          </a:p>
        </p:txBody>
      </p:sp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pic>
        <p:nvPicPr>
          <p:cNvPr id="6" name="Gráfico 5" descr="Gorra de béisbol">
            <a:extLst>
              <a:ext uri="{FF2B5EF4-FFF2-40B4-BE49-F238E27FC236}">
                <a16:creationId xmlns:a16="http://schemas.microsoft.com/office/drawing/2014/main" id="{573B4F28-E203-47EE-AC5B-F670189B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7484" y="411039"/>
            <a:ext cx="2501116" cy="250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3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1F0852-7580-4185-BE1D-8FB2FD6D9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6874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200" dirty="0"/>
              <a:t>Pre Béisbol</a:t>
            </a:r>
            <a:br>
              <a:rPr lang="en-US" sz="5200" dirty="0"/>
            </a:br>
            <a:r>
              <a:rPr lang="en-US" sz="4000" dirty="0"/>
              <a:t>Material y </a:t>
            </a:r>
            <a:r>
              <a:rPr lang="en-US" sz="4000" dirty="0" err="1"/>
              <a:t>objetivos</a:t>
            </a:r>
            <a:endParaRPr lang="en-US" sz="5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67785A-4CBC-4E6E-8FA1-DD24CC0B4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34" y="3008693"/>
            <a:ext cx="11070824" cy="34382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Material:</a:t>
            </a:r>
            <a:br>
              <a:rPr lang="es-E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Opción de jugar con/sin guantes.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1 Bate de espuma o goma. (</a:t>
            </a:r>
            <a:r>
              <a:rPr lang="es-ES" sz="1100" b="1" dirty="0">
                <a:ea typeface="Tahoma" panose="020B0604030504040204" pitchFamily="34" charset="0"/>
                <a:cs typeface="Tahoma" panose="020B0604030504040204" pitchFamily="34" charset="0"/>
              </a:rPr>
              <a:t>NUNCA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 aluminio o madera).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Pelota de un tamaño aproximado a una pelota real de Béisbol/Sófbol (NO grandes tamaños).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Entre 4 y 8 bases o conos/aros.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endParaRPr lang="es-ES" sz="1100" b="1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b="1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Objetivos</a:t>
            </a:r>
            <a:endParaRPr lang="en-US" sz="1100" dirty="0"/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Ofrecer una actividad dinámica con reglas cada vez más similares al béisbol/sofbol real.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Añadimos los conceptos de: 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1) Eliminaciones / </a:t>
            </a:r>
            <a:r>
              <a:rPr lang="es-ES" sz="1100" dirty="0" err="1">
                <a:ea typeface="Tahoma" panose="020B0604030504040204" pitchFamily="34" charset="0"/>
                <a:cs typeface="Tahoma" panose="020B0604030504040204" pitchFamily="34" charset="0"/>
              </a:rPr>
              <a:t>Out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2) Lanzar la pelota a la base (no al </a:t>
            </a:r>
            <a:r>
              <a:rPr lang="es-ES" sz="1100" dirty="0" err="1">
                <a:ea typeface="Tahoma" panose="020B0604030504040204" pitchFamily="34" charset="0"/>
                <a:cs typeface="Tahoma" panose="020B0604030504040204" pitchFamily="34" charset="0"/>
              </a:rPr>
              <a:t>Catcher</a:t>
            </a:r>
            <a:r>
              <a:rPr lang="es-ES" sz="1100" dirty="0"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en-US" sz="1100" dirty="0"/>
          </a:p>
        </p:txBody>
      </p:sp>
      <p:pic>
        <p:nvPicPr>
          <p:cNvPr id="4" name="Imagen 3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34648C-3D22-4977-9FA0-7020B868F0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889746" y="6049944"/>
            <a:ext cx="1080000" cy="720000"/>
          </a:xfrm>
          <a:prstGeom prst="rect">
            <a:avLst/>
          </a:prstGeom>
        </p:spPr>
      </p:pic>
      <p:pic>
        <p:nvPicPr>
          <p:cNvPr id="7" name="Gráfico 6" descr="Béisbol">
            <a:extLst>
              <a:ext uri="{FF2B5EF4-FFF2-40B4-BE49-F238E27FC236}">
                <a16:creationId xmlns:a16="http://schemas.microsoft.com/office/drawing/2014/main" id="{8EAC89B3-1D88-4D37-826B-535EEA84E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684" y="330152"/>
            <a:ext cx="2474766" cy="24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28123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1072</Words>
  <Application>Microsoft Office PowerPoint</Application>
  <PresentationFormat>Panorámica</PresentationFormat>
  <Paragraphs>55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Calibri</vt:lpstr>
      <vt:lpstr>Tahoma</vt:lpstr>
      <vt:lpstr>AccentBoxVTI</vt:lpstr>
      <vt:lpstr>Modalidades béisbol/sófbol escolar</vt:lpstr>
      <vt:lpstr>Índice</vt:lpstr>
      <vt:lpstr>Mini Béisbol</vt:lpstr>
      <vt:lpstr>Mini Béisbol El reglamento</vt:lpstr>
      <vt:lpstr>Mini Béisbol Material y objetivos</vt:lpstr>
      <vt:lpstr>Vídeo: Mini Béisbol</vt:lpstr>
      <vt:lpstr>Pre Béisbol</vt:lpstr>
      <vt:lpstr>Pre Béisbol El reglamento</vt:lpstr>
      <vt:lpstr>Pre Béisbol Material y objetivos</vt:lpstr>
      <vt:lpstr>Béisbol Escolar</vt:lpstr>
      <vt:lpstr>Béisbol escolar El reglamento</vt:lpstr>
      <vt:lpstr>Béisbol escolar Material y objetivos</vt:lpstr>
      <vt:lpstr>Torn de preguntes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Modalidades béisbol/sófbol escolar</dc:title>
  <dc:creator>Jordi federacio</dc:creator>
  <cp:lastModifiedBy>Marc Sangüesa Vidal</cp:lastModifiedBy>
  <cp:revision>8</cp:revision>
  <dcterms:created xsi:type="dcterms:W3CDTF">2020-04-20T22:27:49Z</dcterms:created>
  <dcterms:modified xsi:type="dcterms:W3CDTF">2020-10-20T14:25:18Z</dcterms:modified>
</cp:coreProperties>
</file>